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6" r:id="rId14"/>
    <p:sldId id="314" r:id="rId15"/>
    <p:sldId id="315" r:id="rId16"/>
    <p:sldId id="317" r:id="rId17"/>
    <p:sldId id="318" r:id="rId18"/>
    <p:sldId id="320" r:id="rId19"/>
    <p:sldId id="319" r:id="rId20"/>
    <p:sldId id="321" r:id="rId21"/>
    <p:sldId id="322" r:id="rId22"/>
    <p:sldId id="323" r:id="rId23"/>
    <p:sldId id="324" r:id="rId24"/>
    <p:sldId id="30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672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F8C4D-7DDB-4E6A-8F89-729B7066091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C06A34-DB74-4593-88C0-7E2F8B030CC7}">
      <dgm:prSet/>
      <dgm:spPr/>
      <dgm:t>
        <a:bodyPr/>
        <a:lstStyle/>
        <a:p>
          <a:r>
            <a:rPr lang="zh-CN"/>
            <a:t>命名空间是类型的域，类型通常被组织到层次化的命名空间中，使它们更容易查找且避免了冲突</a:t>
          </a:r>
          <a:endParaRPr lang="en-US"/>
        </a:p>
      </dgm:t>
    </dgm:pt>
    <dgm:pt modelId="{94DA07BF-425B-4B00-A696-04D25910D97C}" type="parTrans" cxnId="{AC708FA1-CFA3-4581-983E-F4976495EBE6}">
      <dgm:prSet/>
      <dgm:spPr/>
      <dgm:t>
        <a:bodyPr/>
        <a:lstStyle/>
        <a:p>
          <a:endParaRPr lang="en-US"/>
        </a:p>
      </dgm:t>
    </dgm:pt>
    <dgm:pt modelId="{0DD96F83-90C9-480D-98D0-BC82E90DDF8C}" type="sibTrans" cxnId="{AC708FA1-CFA3-4581-983E-F4976495EBE6}">
      <dgm:prSet/>
      <dgm:spPr/>
      <dgm:t>
        <a:bodyPr/>
        <a:lstStyle/>
        <a:p>
          <a:endParaRPr lang="en-US"/>
        </a:p>
      </dgm:t>
    </dgm:pt>
    <dgm:pt modelId="{AA295F56-7A3A-4DC6-8E9D-044EF8109CD6}">
      <dgm:prSet/>
      <dgm:spPr/>
      <dgm:t>
        <a:bodyPr/>
        <a:lstStyle/>
        <a:p>
          <a:r>
            <a:rPr lang="en-US"/>
            <a:t>System.Security.Cryptography </a:t>
          </a:r>
        </a:p>
      </dgm:t>
    </dgm:pt>
    <dgm:pt modelId="{E001C3D4-54D6-428C-A6D3-2F51C90EB3E8}" type="parTrans" cxnId="{308B5B86-4685-4E0E-9A89-06174BA642F0}">
      <dgm:prSet/>
      <dgm:spPr/>
      <dgm:t>
        <a:bodyPr/>
        <a:lstStyle/>
        <a:p>
          <a:endParaRPr lang="en-US"/>
        </a:p>
      </dgm:t>
    </dgm:pt>
    <dgm:pt modelId="{2305F6CF-5735-4B8A-8F0F-4D8F3515AA73}" type="sibTrans" cxnId="{308B5B86-4685-4E0E-9A89-06174BA642F0}">
      <dgm:prSet/>
      <dgm:spPr/>
      <dgm:t>
        <a:bodyPr/>
        <a:lstStyle/>
        <a:p>
          <a:endParaRPr lang="en-US"/>
        </a:p>
      </dgm:t>
    </dgm:pt>
    <dgm:pt modelId="{8972EE65-5292-4191-8CE5-6B5F15730C0C}">
      <dgm:prSet/>
      <dgm:spPr/>
      <dgm:t>
        <a:bodyPr/>
        <a:lstStyle/>
        <a:p>
          <a:r>
            <a:rPr lang="zh-CN"/>
            <a:t>命名空间是类型名称的组成部分</a:t>
          </a:r>
          <a:endParaRPr lang="en-US"/>
        </a:p>
      </dgm:t>
    </dgm:pt>
    <dgm:pt modelId="{410C73F3-B17F-4AB2-84BC-FDBF5A7C3337}" type="parTrans" cxnId="{93B98AA8-4BD0-4E4F-9D29-5672F00D69FD}">
      <dgm:prSet/>
      <dgm:spPr/>
      <dgm:t>
        <a:bodyPr/>
        <a:lstStyle/>
        <a:p>
          <a:endParaRPr lang="en-US"/>
        </a:p>
      </dgm:t>
    </dgm:pt>
    <dgm:pt modelId="{C5B291A3-8D0C-49BF-9C59-DFDD11FA7B95}" type="sibTrans" cxnId="{93B98AA8-4BD0-4E4F-9D29-5672F00D69FD}">
      <dgm:prSet/>
      <dgm:spPr/>
      <dgm:t>
        <a:bodyPr/>
        <a:lstStyle/>
        <a:p>
          <a:endParaRPr lang="en-US"/>
        </a:p>
      </dgm:t>
    </dgm:pt>
    <dgm:pt modelId="{83CE83B3-5801-4438-91D4-C7BB7942F3E8}">
      <dgm:prSet/>
      <dgm:spPr/>
      <dgm:t>
        <a:bodyPr/>
        <a:lstStyle/>
        <a:p>
          <a:r>
            <a:rPr lang="en-US"/>
            <a:t>System.Security.Cryptography.RSA rsa = System.Security.Cryptography.RSA.Create(); </a:t>
          </a:r>
        </a:p>
      </dgm:t>
    </dgm:pt>
    <dgm:pt modelId="{7E88B4F1-0B94-442F-8359-39606880B039}" type="parTrans" cxnId="{775FD737-1A5C-4B56-9ABF-753B1EF32CEF}">
      <dgm:prSet/>
      <dgm:spPr/>
      <dgm:t>
        <a:bodyPr/>
        <a:lstStyle/>
        <a:p>
          <a:endParaRPr lang="en-US"/>
        </a:p>
      </dgm:t>
    </dgm:pt>
    <dgm:pt modelId="{0127F1A7-5102-41A9-A961-0707AFE9C398}" type="sibTrans" cxnId="{775FD737-1A5C-4B56-9ABF-753B1EF32CEF}">
      <dgm:prSet/>
      <dgm:spPr/>
      <dgm:t>
        <a:bodyPr/>
        <a:lstStyle/>
        <a:p>
          <a:endParaRPr lang="en-US"/>
        </a:p>
      </dgm:t>
    </dgm:pt>
    <dgm:pt modelId="{B1C8833F-1C01-4FA9-B384-A874D0045DD4}">
      <dgm:prSet/>
      <dgm:spPr/>
      <dgm:t>
        <a:bodyPr/>
        <a:lstStyle/>
        <a:p>
          <a:r>
            <a:rPr lang="zh-CN"/>
            <a:t>命名空间独立于</a:t>
          </a:r>
          <a:r>
            <a:rPr lang="en-US"/>
            <a:t>Assembly</a:t>
          </a:r>
          <a:r>
            <a:rPr lang="zh-CN"/>
            <a:t>，对成员的可见性也没有影响</a:t>
          </a:r>
          <a:br>
            <a:rPr lang="en-US"/>
          </a:br>
          <a:endParaRPr lang="en-US"/>
        </a:p>
      </dgm:t>
    </dgm:pt>
    <dgm:pt modelId="{2EA9210C-D3E2-4C72-A06A-EB287ACD62B0}" type="parTrans" cxnId="{C894FE5B-0B1F-448B-9255-E42484A7F2FF}">
      <dgm:prSet/>
      <dgm:spPr/>
      <dgm:t>
        <a:bodyPr/>
        <a:lstStyle/>
        <a:p>
          <a:endParaRPr lang="en-US"/>
        </a:p>
      </dgm:t>
    </dgm:pt>
    <dgm:pt modelId="{3B6B6CD2-71CF-49DE-88EB-0EDB8FD1E477}" type="sibTrans" cxnId="{C894FE5B-0B1F-448B-9255-E42484A7F2FF}">
      <dgm:prSet/>
      <dgm:spPr/>
      <dgm:t>
        <a:bodyPr/>
        <a:lstStyle/>
        <a:p>
          <a:endParaRPr lang="en-US"/>
        </a:p>
      </dgm:t>
    </dgm:pt>
    <dgm:pt modelId="{FB67AEED-ECB8-4B06-B29F-CEE8B3130C37}" type="pres">
      <dgm:prSet presAssocID="{644F8C4D-7DDB-4E6A-8F89-729B7066091D}" presName="linear" presStyleCnt="0">
        <dgm:presLayoutVars>
          <dgm:animLvl val="lvl"/>
          <dgm:resizeHandles val="exact"/>
        </dgm:presLayoutVars>
      </dgm:prSet>
      <dgm:spPr/>
    </dgm:pt>
    <dgm:pt modelId="{2185C652-E7E4-4477-9E23-827DE86E5506}" type="pres">
      <dgm:prSet presAssocID="{8AC06A34-DB74-4593-88C0-7E2F8B030C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9EF984-EF2A-49F2-B48B-1B2CF7E300BC}" type="pres">
      <dgm:prSet presAssocID="{8AC06A34-DB74-4593-88C0-7E2F8B030CC7}" presName="childText" presStyleLbl="revTx" presStyleIdx="0" presStyleCnt="2">
        <dgm:presLayoutVars>
          <dgm:bulletEnabled val="1"/>
        </dgm:presLayoutVars>
      </dgm:prSet>
      <dgm:spPr/>
    </dgm:pt>
    <dgm:pt modelId="{7F3B75D9-58E5-4116-B565-B396B315A71D}" type="pres">
      <dgm:prSet presAssocID="{8972EE65-5292-4191-8CE5-6B5F15730C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9ECBCA-0FE6-4E8F-8AE6-D6894C97EE4E}" type="pres">
      <dgm:prSet presAssocID="{8972EE65-5292-4191-8CE5-6B5F15730C0C}" presName="childText" presStyleLbl="revTx" presStyleIdx="1" presStyleCnt="2">
        <dgm:presLayoutVars>
          <dgm:bulletEnabled val="1"/>
        </dgm:presLayoutVars>
      </dgm:prSet>
      <dgm:spPr/>
    </dgm:pt>
    <dgm:pt modelId="{DC2E09EF-F438-4912-B591-DA66C93F29E5}" type="pres">
      <dgm:prSet presAssocID="{B1C8833F-1C01-4FA9-B384-A874D0045D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F0AB02-A120-48CE-83CA-7F76637FF5CE}" type="presOf" srcId="{644F8C4D-7DDB-4E6A-8F89-729B7066091D}" destId="{FB67AEED-ECB8-4B06-B29F-CEE8B3130C37}" srcOrd="0" destOrd="0" presId="urn:microsoft.com/office/officeart/2005/8/layout/vList2"/>
    <dgm:cxn modelId="{1576850A-A102-459C-8DDA-11CFF57A4CD9}" type="presOf" srcId="{83CE83B3-5801-4438-91D4-C7BB7942F3E8}" destId="{E39ECBCA-0FE6-4E8F-8AE6-D6894C97EE4E}" srcOrd="0" destOrd="0" presId="urn:microsoft.com/office/officeart/2005/8/layout/vList2"/>
    <dgm:cxn modelId="{47DEAC1C-F198-4A8C-ABB3-4FF32663D98D}" type="presOf" srcId="{AA295F56-7A3A-4DC6-8E9D-044EF8109CD6}" destId="{8B9EF984-EF2A-49F2-B48B-1B2CF7E300BC}" srcOrd="0" destOrd="0" presId="urn:microsoft.com/office/officeart/2005/8/layout/vList2"/>
    <dgm:cxn modelId="{775FD737-1A5C-4B56-9ABF-753B1EF32CEF}" srcId="{8972EE65-5292-4191-8CE5-6B5F15730C0C}" destId="{83CE83B3-5801-4438-91D4-C7BB7942F3E8}" srcOrd="0" destOrd="0" parTransId="{7E88B4F1-0B94-442F-8359-39606880B039}" sibTransId="{0127F1A7-5102-41A9-A961-0707AFE9C398}"/>
    <dgm:cxn modelId="{C894FE5B-0B1F-448B-9255-E42484A7F2FF}" srcId="{644F8C4D-7DDB-4E6A-8F89-729B7066091D}" destId="{B1C8833F-1C01-4FA9-B384-A874D0045DD4}" srcOrd="2" destOrd="0" parTransId="{2EA9210C-D3E2-4C72-A06A-EB287ACD62B0}" sibTransId="{3B6B6CD2-71CF-49DE-88EB-0EDB8FD1E477}"/>
    <dgm:cxn modelId="{D0EB7250-62AC-4BE2-9D83-95512D58BC33}" type="presOf" srcId="{B1C8833F-1C01-4FA9-B384-A874D0045DD4}" destId="{DC2E09EF-F438-4912-B591-DA66C93F29E5}" srcOrd="0" destOrd="0" presId="urn:microsoft.com/office/officeart/2005/8/layout/vList2"/>
    <dgm:cxn modelId="{D5050F7E-9811-47F9-B644-5D4DA261D1EF}" type="presOf" srcId="{8972EE65-5292-4191-8CE5-6B5F15730C0C}" destId="{7F3B75D9-58E5-4116-B565-B396B315A71D}" srcOrd="0" destOrd="0" presId="urn:microsoft.com/office/officeart/2005/8/layout/vList2"/>
    <dgm:cxn modelId="{308B5B86-4685-4E0E-9A89-06174BA642F0}" srcId="{8AC06A34-DB74-4593-88C0-7E2F8B030CC7}" destId="{AA295F56-7A3A-4DC6-8E9D-044EF8109CD6}" srcOrd="0" destOrd="0" parTransId="{E001C3D4-54D6-428C-A6D3-2F51C90EB3E8}" sibTransId="{2305F6CF-5735-4B8A-8F0F-4D8F3515AA73}"/>
    <dgm:cxn modelId="{AC708FA1-CFA3-4581-983E-F4976495EBE6}" srcId="{644F8C4D-7DDB-4E6A-8F89-729B7066091D}" destId="{8AC06A34-DB74-4593-88C0-7E2F8B030CC7}" srcOrd="0" destOrd="0" parTransId="{94DA07BF-425B-4B00-A696-04D25910D97C}" sibTransId="{0DD96F83-90C9-480D-98D0-BC82E90DDF8C}"/>
    <dgm:cxn modelId="{93B98AA8-4BD0-4E4F-9D29-5672F00D69FD}" srcId="{644F8C4D-7DDB-4E6A-8F89-729B7066091D}" destId="{8972EE65-5292-4191-8CE5-6B5F15730C0C}" srcOrd="1" destOrd="0" parTransId="{410C73F3-B17F-4AB2-84BC-FDBF5A7C3337}" sibTransId="{C5B291A3-8D0C-49BF-9C59-DFDD11FA7B95}"/>
    <dgm:cxn modelId="{AD8393D0-2A13-47EC-A508-0736A1C547E1}" type="presOf" srcId="{8AC06A34-DB74-4593-88C0-7E2F8B030CC7}" destId="{2185C652-E7E4-4477-9E23-827DE86E5506}" srcOrd="0" destOrd="0" presId="urn:microsoft.com/office/officeart/2005/8/layout/vList2"/>
    <dgm:cxn modelId="{7E3ED521-417D-4C36-8F73-6BE5218F35B6}" type="presParOf" srcId="{FB67AEED-ECB8-4B06-B29F-CEE8B3130C37}" destId="{2185C652-E7E4-4477-9E23-827DE86E5506}" srcOrd="0" destOrd="0" presId="urn:microsoft.com/office/officeart/2005/8/layout/vList2"/>
    <dgm:cxn modelId="{0B648B68-09DF-40C6-9726-23B1F441A46C}" type="presParOf" srcId="{FB67AEED-ECB8-4B06-B29F-CEE8B3130C37}" destId="{8B9EF984-EF2A-49F2-B48B-1B2CF7E300BC}" srcOrd="1" destOrd="0" presId="urn:microsoft.com/office/officeart/2005/8/layout/vList2"/>
    <dgm:cxn modelId="{550DDBFD-5025-47E8-A96D-58C838626471}" type="presParOf" srcId="{FB67AEED-ECB8-4B06-B29F-CEE8B3130C37}" destId="{7F3B75D9-58E5-4116-B565-B396B315A71D}" srcOrd="2" destOrd="0" presId="urn:microsoft.com/office/officeart/2005/8/layout/vList2"/>
    <dgm:cxn modelId="{17631C92-172F-4458-A21D-74BC968DC0BF}" type="presParOf" srcId="{FB67AEED-ECB8-4B06-B29F-CEE8B3130C37}" destId="{E39ECBCA-0FE6-4E8F-8AE6-D6894C97EE4E}" srcOrd="3" destOrd="0" presId="urn:microsoft.com/office/officeart/2005/8/layout/vList2"/>
    <dgm:cxn modelId="{D56B9E31-2D8D-487D-827C-242B138BA71F}" type="presParOf" srcId="{FB67AEED-ECB8-4B06-B29F-CEE8B3130C37}" destId="{DC2E09EF-F438-4912-B591-DA66C93F29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B35FE-E8C6-425A-AC27-D46EB2FAD01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173D784-925A-4D4C-8501-69037A768E18}">
      <dgm:prSet/>
      <dgm:spPr/>
      <dgm:t>
        <a:bodyPr/>
        <a:lstStyle/>
        <a:p>
          <a:r>
            <a:rPr lang="en-US"/>
            <a:t>namespace </a:t>
          </a:r>
          <a:r>
            <a:rPr lang="zh-CN"/>
            <a:t>关键字定义了块 </a:t>
          </a:r>
          <a:r>
            <a:rPr lang="en-US"/>
            <a:t>{ } </a:t>
          </a:r>
          <a:r>
            <a:rPr lang="zh-CN"/>
            <a:t>里面类型的命名空间</a:t>
          </a:r>
          <a:endParaRPr lang="en-US"/>
        </a:p>
      </dgm:t>
    </dgm:pt>
    <dgm:pt modelId="{F060F8BC-A562-445B-A6FE-85A69105D444}" type="parTrans" cxnId="{63EC92FC-3C27-4C6D-85B2-D6F37B1071E5}">
      <dgm:prSet/>
      <dgm:spPr/>
      <dgm:t>
        <a:bodyPr/>
        <a:lstStyle/>
        <a:p>
          <a:endParaRPr lang="en-US"/>
        </a:p>
      </dgm:t>
    </dgm:pt>
    <dgm:pt modelId="{CA722F20-4418-499E-95F0-18648523A8BD}" type="sibTrans" cxnId="{63EC92FC-3C27-4C6D-85B2-D6F37B1071E5}">
      <dgm:prSet/>
      <dgm:spPr/>
      <dgm:t>
        <a:bodyPr/>
        <a:lstStyle/>
        <a:p>
          <a:endParaRPr lang="en-US"/>
        </a:p>
      </dgm:t>
    </dgm:pt>
    <dgm:pt modelId="{8B76690E-0172-4B7D-BAB6-A0A813E394A5}">
      <dgm:prSet/>
      <dgm:spPr/>
      <dgm:t>
        <a:bodyPr/>
        <a:lstStyle/>
        <a:p>
          <a:r>
            <a:rPr lang="zh-CN"/>
            <a:t>命名空间中的点表示嵌套命名空间的层次结构</a:t>
          </a:r>
          <a:endParaRPr lang="en-US"/>
        </a:p>
      </dgm:t>
    </dgm:pt>
    <dgm:pt modelId="{A8AE0A94-47EA-43C8-9A43-27ADD9E38FC7}" type="parTrans" cxnId="{3C12FA15-9B45-4BFD-AAE1-39506CA9C832}">
      <dgm:prSet/>
      <dgm:spPr/>
      <dgm:t>
        <a:bodyPr/>
        <a:lstStyle/>
        <a:p>
          <a:endParaRPr lang="en-US"/>
        </a:p>
      </dgm:t>
    </dgm:pt>
    <dgm:pt modelId="{A6FB24C4-D1F0-4C8C-B5F9-DCD1709E2D67}" type="sibTrans" cxnId="{3C12FA15-9B45-4BFD-AAE1-39506CA9C832}">
      <dgm:prSet/>
      <dgm:spPr/>
      <dgm:t>
        <a:bodyPr/>
        <a:lstStyle/>
        <a:p>
          <a:endParaRPr lang="en-US"/>
        </a:p>
      </dgm:t>
    </dgm:pt>
    <dgm:pt modelId="{24338C03-03B8-4221-9D7A-0246DFDA330E}">
      <dgm:prSet/>
      <dgm:spPr/>
      <dgm:t>
        <a:bodyPr/>
        <a:lstStyle/>
        <a:p>
          <a:r>
            <a:rPr lang="zh-CN"/>
            <a:t>未在任何命名空间里定义的类型被称为驻留在全局名称空间中</a:t>
          </a:r>
          <a:br>
            <a:rPr lang="en-US"/>
          </a:br>
          <a:endParaRPr lang="en-US"/>
        </a:p>
      </dgm:t>
    </dgm:pt>
    <dgm:pt modelId="{61A674F8-3F94-4D59-8B29-D9CF05EA3F65}" type="parTrans" cxnId="{9B1D522A-F6FC-4954-8760-8C97B4F98FE0}">
      <dgm:prSet/>
      <dgm:spPr/>
      <dgm:t>
        <a:bodyPr/>
        <a:lstStyle/>
        <a:p>
          <a:endParaRPr lang="en-US"/>
        </a:p>
      </dgm:t>
    </dgm:pt>
    <dgm:pt modelId="{01388ADA-10EE-4353-BCAB-1655EF83C6D2}" type="sibTrans" cxnId="{9B1D522A-F6FC-4954-8760-8C97B4F98FE0}">
      <dgm:prSet/>
      <dgm:spPr/>
      <dgm:t>
        <a:bodyPr/>
        <a:lstStyle/>
        <a:p>
          <a:endParaRPr lang="en-US"/>
        </a:p>
      </dgm:t>
    </dgm:pt>
    <dgm:pt modelId="{1E0D6209-5504-476B-BE2B-8E917BB2885A}" type="pres">
      <dgm:prSet presAssocID="{A01B35FE-E8C6-425A-AC27-D46EB2FAD015}" presName="linear" presStyleCnt="0">
        <dgm:presLayoutVars>
          <dgm:animLvl val="lvl"/>
          <dgm:resizeHandles val="exact"/>
        </dgm:presLayoutVars>
      </dgm:prSet>
      <dgm:spPr/>
    </dgm:pt>
    <dgm:pt modelId="{09C1AA40-1C89-4355-8E20-CEF77AF46CDC}" type="pres">
      <dgm:prSet presAssocID="{5173D784-925A-4D4C-8501-69037A768E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ABF871-0014-4991-9804-6C2A52EA07A0}" type="pres">
      <dgm:prSet presAssocID="{CA722F20-4418-499E-95F0-18648523A8BD}" presName="spacer" presStyleCnt="0"/>
      <dgm:spPr/>
    </dgm:pt>
    <dgm:pt modelId="{ACFAD0E8-C3D3-45DC-ABE8-CB15E32CBF5D}" type="pres">
      <dgm:prSet presAssocID="{8B76690E-0172-4B7D-BAB6-A0A813E394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6DD680-9C6F-4690-95B4-623668082531}" type="pres">
      <dgm:prSet presAssocID="{A6FB24C4-D1F0-4C8C-B5F9-DCD1709E2D67}" presName="spacer" presStyleCnt="0"/>
      <dgm:spPr/>
    </dgm:pt>
    <dgm:pt modelId="{0B7768AF-75E0-495F-95BE-3C1BB285736E}" type="pres">
      <dgm:prSet presAssocID="{24338C03-03B8-4221-9D7A-0246DFDA33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12FA15-9B45-4BFD-AAE1-39506CA9C832}" srcId="{A01B35FE-E8C6-425A-AC27-D46EB2FAD015}" destId="{8B76690E-0172-4B7D-BAB6-A0A813E394A5}" srcOrd="1" destOrd="0" parTransId="{A8AE0A94-47EA-43C8-9A43-27ADD9E38FC7}" sibTransId="{A6FB24C4-D1F0-4C8C-B5F9-DCD1709E2D67}"/>
    <dgm:cxn modelId="{9B1D522A-F6FC-4954-8760-8C97B4F98FE0}" srcId="{A01B35FE-E8C6-425A-AC27-D46EB2FAD015}" destId="{24338C03-03B8-4221-9D7A-0246DFDA330E}" srcOrd="2" destOrd="0" parTransId="{61A674F8-3F94-4D59-8B29-D9CF05EA3F65}" sibTransId="{01388ADA-10EE-4353-BCAB-1655EF83C6D2}"/>
    <dgm:cxn modelId="{2BAAFE37-AF4E-44B2-9808-1C85FDD8FBE6}" type="presOf" srcId="{24338C03-03B8-4221-9D7A-0246DFDA330E}" destId="{0B7768AF-75E0-495F-95BE-3C1BB285736E}" srcOrd="0" destOrd="0" presId="urn:microsoft.com/office/officeart/2005/8/layout/vList2"/>
    <dgm:cxn modelId="{0AA2365F-5942-4A93-8C6B-A68F36E57FBA}" type="presOf" srcId="{5173D784-925A-4D4C-8501-69037A768E18}" destId="{09C1AA40-1C89-4355-8E20-CEF77AF46CDC}" srcOrd="0" destOrd="0" presId="urn:microsoft.com/office/officeart/2005/8/layout/vList2"/>
    <dgm:cxn modelId="{800525A1-FA03-4993-B1DA-6597EC0C2BFE}" type="presOf" srcId="{8B76690E-0172-4B7D-BAB6-A0A813E394A5}" destId="{ACFAD0E8-C3D3-45DC-ABE8-CB15E32CBF5D}" srcOrd="0" destOrd="0" presId="urn:microsoft.com/office/officeart/2005/8/layout/vList2"/>
    <dgm:cxn modelId="{99868AD2-78D8-479E-932A-7E062806A72F}" type="presOf" srcId="{A01B35FE-E8C6-425A-AC27-D46EB2FAD015}" destId="{1E0D6209-5504-476B-BE2B-8E917BB2885A}" srcOrd="0" destOrd="0" presId="urn:microsoft.com/office/officeart/2005/8/layout/vList2"/>
    <dgm:cxn modelId="{63EC92FC-3C27-4C6D-85B2-D6F37B1071E5}" srcId="{A01B35FE-E8C6-425A-AC27-D46EB2FAD015}" destId="{5173D784-925A-4D4C-8501-69037A768E18}" srcOrd="0" destOrd="0" parTransId="{F060F8BC-A562-445B-A6FE-85A69105D444}" sibTransId="{CA722F20-4418-499E-95F0-18648523A8BD}"/>
    <dgm:cxn modelId="{8A6EA241-2BA0-45E7-B087-CBBF29F52E61}" type="presParOf" srcId="{1E0D6209-5504-476B-BE2B-8E917BB2885A}" destId="{09C1AA40-1C89-4355-8E20-CEF77AF46CDC}" srcOrd="0" destOrd="0" presId="urn:microsoft.com/office/officeart/2005/8/layout/vList2"/>
    <dgm:cxn modelId="{B8B98649-8490-4FFA-8BAE-2D87B4236EFE}" type="presParOf" srcId="{1E0D6209-5504-476B-BE2B-8E917BB2885A}" destId="{59ABF871-0014-4991-9804-6C2A52EA07A0}" srcOrd="1" destOrd="0" presId="urn:microsoft.com/office/officeart/2005/8/layout/vList2"/>
    <dgm:cxn modelId="{58986855-8C07-4606-BCF8-2970F20B22E7}" type="presParOf" srcId="{1E0D6209-5504-476B-BE2B-8E917BB2885A}" destId="{ACFAD0E8-C3D3-45DC-ABE8-CB15E32CBF5D}" srcOrd="2" destOrd="0" presId="urn:microsoft.com/office/officeart/2005/8/layout/vList2"/>
    <dgm:cxn modelId="{F140BF4F-AFC6-47F5-9491-11C0A1C90F1D}" type="presParOf" srcId="{1E0D6209-5504-476B-BE2B-8E917BB2885A}" destId="{C36DD680-9C6F-4690-95B4-623668082531}" srcOrd="3" destOrd="0" presId="urn:microsoft.com/office/officeart/2005/8/layout/vList2"/>
    <dgm:cxn modelId="{D9E242FF-B733-453C-A6BA-36A4D25D1737}" type="presParOf" srcId="{1E0D6209-5504-476B-BE2B-8E917BB2885A}" destId="{0B7768AF-75E0-495F-95BE-3C1BB28573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E62FE4-ABF6-4AA4-AA43-1D119B0264E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AA32BD-CD4C-4A5A-A2E6-523A96614E00}">
      <dgm:prSet/>
      <dgm:spPr/>
      <dgm:t>
        <a:bodyPr/>
        <a:lstStyle/>
        <a:p>
          <a:r>
            <a:rPr lang="en-US"/>
            <a:t>using</a:t>
          </a:r>
          <a:r>
            <a:rPr lang="zh-CN"/>
            <a:t>指令可导入一个命名空间，允许你不需要类型的全名就可以使用该类型</a:t>
          </a:r>
          <a:endParaRPr lang="en-US"/>
        </a:p>
      </dgm:t>
    </dgm:pt>
    <dgm:pt modelId="{AD334D4E-7DEB-41D7-B976-93F2132075D3}" type="parTrans" cxnId="{FF8FA82E-79D3-431F-A40C-DFF07E531FA9}">
      <dgm:prSet/>
      <dgm:spPr/>
      <dgm:t>
        <a:bodyPr/>
        <a:lstStyle/>
        <a:p>
          <a:endParaRPr lang="en-US"/>
        </a:p>
      </dgm:t>
    </dgm:pt>
    <dgm:pt modelId="{0FAF0C0F-70BC-4694-B154-A5FFB691FB73}" type="sibTrans" cxnId="{FF8FA82E-79D3-431F-A40C-DFF07E531FA9}">
      <dgm:prSet/>
      <dgm:spPr/>
      <dgm:t>
        <a:bodyPr/>
        <a:lstStyle/>
        <a:p>
          <a:endParaRPr lang="en-US"/>
        </a:p>
      </dgm:t>
    </dgm:pt>
    <dgm:pt modelId="{668AA6A4-5295-4B08-B448-1E33A8BC51B3}">
      <dgm:prSet/>
      <dgm:spPr/>
      <dgm:t>
        <a:bodyPr/>
        <a:lstStyle/>
        <a:p>
          <a:r>
            <a:rPr lang="zh-CN"/>
            <a:t>可以在不同的命名空间中定义相同名称的类型</a:t>
          </a:r>
          <a:endParaRPr lang="en-US"/>
        </a:p>
      </dgm:t>
    </dgm:pt>
    <dgm:pt modelId="{88AF6726-2DCB-4A64-BF2C-74DFE427A0CF}" type="parTrans" cxnId="{44B8E04F-0303-4F1D-B13A-902A3116F470}">
      <dgm:prSet/>
      <dgm:spPr/>
      <dgm:t>
        <a:bodyPr/>
        <a:lstStyle/>
        <a:p>
          <a:endParaRPr lang="en-US"/>
        </a:p>
      </dgm:t>
    </dgm:pt>
    <dgm:pt modelId="{0BB9B2F2-0AB4-474A-B182-09DDF99E30FE}" type="sibTrans" cxnId="{44B8E04F-0303-4F1D-B13A-902A3116F470}">
      <dgm:prSet/>
      <dgm:spPr/>
      <dgm:t>
        <a:bodyPr/>
        <a:lstStyle/>
        <a:p>
          <a:endParaRPr lang="en-US"/>
        </a:p>
      </dgm:t>
    </dgm:pt>
    <dgm:pt modelId="{8CCB72BC-B143-42AF-AC9B-1903E2BBC5A6}" type="pres">
      <dgm:prSet presAssocID="{C2E62FE4-ABF6-4AA4-AA43-1D119B0264EF}" presName="linear" presStyleCnt="0">
        <dgm:presLayoutVars>
          <dgm:animLvl val="lvl"/>
          <dgm:resizeHandles val="exact"/>
        </dgm:presLayoutVars>
      </dgm:prSet>
      <dgm:spPr/>
    </dgm:pt>
    <dgm:pt modelId="{90FBACD5-AF4D-4C06-B4B8-A5D1A734DF4B}" type="pres">
      <dgm:prSet presAssocID="{EDAA32BD-CD4C-4A5A-A2E6-523A96614E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D2428A-F42E-478A-93F1-EE85DDE46C9B}" type="pres">
      <dgm:prSet presAssocID="{0FAF0C0F-70BC-4694-B154-A5FFB691FB73}" presName="spacer" presStyleCnt="0"/>
      <dgm:spPr/>
    </dgm:pt>
    <dgm:pt modelId="{A6BEEE10-4944-4084-A484-200D24081F39}" type="pres">
      <dgm:prSet presAssocID="{668AA6A4-5295-4B08-B448-1E33A8BC51B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8FA82E-79D3-431F-A40C-DFF07E531FA9}" srcId="{C2E62FE4-ABF6-4AA4-AA43-1D119B0264EF}" destId="{EDAA32BD-CD4C-4A5A-A2E6-523A96614E00}" srcOrd="0" destOrd="0" parTransId="{AD334D4E-7DEB-41D7-B976-93F2132075D3}" sibTransId="{0FAF0C0F-70BC-4694-B154-A5FFB691FB73}"/>
    <dgm:cxn modelId="{C48F4532-5305-45A9-BD4B-93A6C32C2B1A}" type="presOf" srcId="{EDAA32BD-CD4C-4A5A-A2E6-523A96614E00}" destId="{90FBACD5-AF4D-4C06-B4B8-A5D1A734DF4B}" srcOrd="0" destOrd="0" presId="urn:microsoft.com/office/officeart/2005/8/layout/vList2"/>
    <dgm:cxn modelId="{1668BF41-D5B3-4BD0-82B2-23BA23E8592F}" type="presOf" srcId="{C2E62FE4-ABF6-4AA4-AA43-1D119B0264EF}" destId="{8CCB72BC-B143-42AF-AC9B-1903E2BBC5A6}" srcOrd="0" destOrd="0" presId="urn:microsoft.com/office/officeart/2005/8/layout/vList2"/>
    <dgm:cxn modelId="{44B8E04F-0303-4F1D-B13A-902A3116F470}" srcId="{C2E62FE4-ABF6-4AA4-AA43-1D119B0264EF}" destId="{668AA6A4-5295-4B08-B448-1E33A8BC51B3}" srcOrd="1" destOrd="0" parTransId="{88AF6726-2DCB-4A64-BF2C-74DFE427A0CF}" sibTransId="{0BB9B2F2-0AB4-474A-B182-09DDF99E30FE}"/>
    <dgm:cxn modelId="{FB7E62D3-7545-4BA0-82B5-D98A6A8C06EF}" type="presOf" srcId="{668AA6A4-5295-4B08-B448-1E33A8BC51B3}" destId="{A6BEEE10-4944-4084-A484-200D24081F39}" srcOrd="0" destOrd="0" presId="urn:microsoft.com/office/officeart/2005/8/layout/vList2"/>
    <dgm:cxn modelId="{3C322765-6A81-4D34-B1F6-379DDCD1EA60}" type="presParOf" srcId="{8CCB72BC-B143-42AF-AC9B-1903E2BBC5A6}" destId="{90FBACD5-AF4D-4C06-B4B8-A5D1A734DF4B}" srcOrd="0" destOrd="0" presId="urn:microsoft.com/office/officeart/2005/8/layout/vList2"/>
    <dgm:cxn modelId="{CE08E969-5E10-4E1A-8B1C-060E06C94421}" type="presParOf" srcId="{8CCB72BC-B143-42AF-AC9B-1903E2BBC5A6}" destId="{B9D2428A-F42E-478A-93F1-EE85DDE46C9B}" srcOrd="1" destOrd="0" presId="urn:microsoft.com/office/officeart/2005/8/layout/vList2"/>
    <dgm:cxn modelId="{9B4D22E8-A5D5-430B-B4E0-C34CE9649E0C}" type="presParOf" srcId="{8CCB72BC-B143-42AF-AC9B-1903E2BBC5A6}" destId="{A6BEEE10-4944-4084-A484-200D24081F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C36B62-3513-4A7B-A301-99FAB4955EB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9E7EF9-8F61-4D91-A43A-A03841BE2BF4}">
      <dgm:prSet/>
      <dgm:spPr/>
      <dgm:t>
        <a:bodyPr/>
        <a:lstStyle/>
        <a:p>
          <a:r>
            <a:rPr lang="zh-CN"/>
            <a:t>从</a:t>
          </a:r>
          <a:r>
            <a:rPr lang="en-US"/>
            <a:t>C# 6</a:t>
          </a:r>
          <a:r>
            <a:rPr lang="zh-CN"/>
            <a:t>开始，你不仅仅可以引入命名空间，还可以引入具体的类型，这就需要使用</a:t>
          </a:r>
          <a:r>
            <a:rPr lang="en-US"/>
            <a:t>using static</a:t>
          </a:r>
        </a:p>
      </dgm:t>
    </dgm:pt>
    <dgm:pt modelId="{7F80C305-7667-41EE-A800-461CE7EC1FC8}" type="parTrans" cxnId="{F85B2402-467E-44C4-A398-A06A19AFA1EC}">
      <dgm:prSet/>
      <dgm:spPr/>
      <dgm:t>
        <a:bodyPr/>
        <a:lstStyle/>
        <a:p>
          <a:endParaRPr lang="en-US"/>
        </a:p>
      </dgm:t>
    </dgm:pt>
    <dgm:pt modelId="{ED37740C-8460-4FBB-A42C-EE33F8BAE607}" type="sibTrans" cxnId="{F85B2402-467E-44C4-A398-A06A19AFA1EC}">
      <dgm:prSet/>
      <dgm:spPr/>
      <dgm:t>
        <a:bodyPr/>
        <a:lstStyle/>
        <a:p>
          <a:endParaRPr lang="en-US"/>
        </a:p>
      </dgm:t>
    </dgm:pt>
    <dgm:pt modelId="{88A32943-FBF8-4FAA-A90D-81BAD8A9CF6B}">
      <dgm:prSet/>
      <dgm:spPr/>
      <dgm:t>
        <a:bodyPr/>
        <a:lstStyle/>
        <a:p>
          <a:r>
            <a:rPr lang="zh-CN"/>
            <a:t>被引入类型的所有静态成员可被直接使用，无需使用类名</a:t>
          </a:r>
          <a:endParaRPr lang="en-US"/>
        </a:p>
      </dgm:t>
    </dgm:pt>
    <dgm:pt modelId="{A0776A9D-DC0E-4AE0-B9B0-F2693BF58BF0}" type="parTrans" cxnId="{582E0DB9-8C7D-45D1-842C-C00FC343E799}">
      <dgm:prSet/>
      <dgm:spPr/>
      <dgm:t>
        <a:bodyPr/>
        <a:lstStyle/>
        <a:p>
          <a:endParaRPr lang="en-US"/>
        </a:p>
      </dgm:t>
    </dgm:pt>
    <dgm:pt modelId="{64071271-E10D-4D60-9958-4F8972EF44FC}" type="sibTrans" cxnId="{582E0DB9-8C7D-45D1-842C-C00FC343E799}">
      <dgm:prSet/>
      <dgm:spPr/>
      <dgm:t>
        <a:bodyPr/>
        <a:lstStyle/>
        <a:p>
          <a:endParaRPr lang="en-US"/>
        </a:p>
      </dgm:t>
    </dgm:pt>
    <dgm:pt modelId="{A4FC6D39-AEB6-4B5B-874A-B130E0C89B5B}">
      <dgm:prSet/>
      <dgm:spPr/>
      <dgm:t>
        <a:bodyPr/>
        <a:lstStyle/>
        <a:p>
          <a:r>
            <a:rPr lang="zh-CN"/>
            <a:t>所有可访问的静态成员都会被引入，字段、属性、嵌套类型</a:t>
          </a:r>
          <a:endParaRPr lang="en-US"/>
        </a:p>
      </dgm:t>
    </dgm:pt>
    <dgm:pt modelId="{BBDE9A92-F6BE-46F5-807E-356C10F1FA5B}" type="parTrans" cxnId="{05D6F23E-3135-4463-9314-5132818C2DE1}">
      <dgm:prSet/>
      <dgm:spPr/>
      <dgm:t>
        <a:bodyPr/>
        <a:lstStyle/>
        <a:p>
          <a:endParaRPr lang="en-US"/>
        </a:p>
      </dgm:t>
    </dgm:pt>
    <dgm:pt modelId="{B1A6853B-1F50-498C-90EB-2B1D2C9D1D9C}" type="sibTrans" cxnId="{05D6F23E-3135-4463-9314-5132818C2DE1}">
      <dgm:prSet/>
      <dgm:spPr/>
      <dgm:t>
        <a:bodyPr/>
        <a:lstStyle/>
        <a:p>
          <a:endParaRPr lang="en-US"/>
        </a:p>
      </dgm:t>
    </dgm:pt>
    <dgm:pt modelId="{6541F20F-4C42-4AA6-9E85-75CFD04916A8}">
      <dgm:prSet/>
      <dgm:spPr/>
      <dgm:t>
        <a:bodyPr/>
        <a:lstStyle/>
        <a:p>
          <a:r>
            <a:rPr lang="zh-CN"/>
            <a:t>也可用于</a:t>
          </a:r>
          <a:r>
            <a:rPr lang="en-US"/>
            <a:t>enum</a:t>
          </a:r>
          <a:r>
            <a:rPr lang="zh-CN"/>
            <a:t>，这样的话它的成员就被引入了</a:t>
          </a:r>
          <a:endParaRPr lang="en-US"/>
        </a:p>
      </dgm:t>
    </dgm:pt>
    <dgm:pt modelId="{7D0D64B4-DCB4-4584-9A24-6748FA96CB6C}" type="parTrans" cxnId="{4A7DFCE0-DD69-4E28-98A4-9FB53653679E}">
      <dgm:prSet/>
      <dgm:spPr/>
      <dgm:t>
        <a:bodyPr/>
        <a:lstStyle/>
        <a:p>
          <a:endParaRPr lang="en-US"/>
        </a:p>
      </dgm:t>
    </dgm:pt>
    <dgm:pt modelId="{E81FEDFA-0330-407F-A909-58003E4516B6}" type="sibTrans" cxnId="{4A7DFCE0-DD69-4E28-98A4-9FB53653679E}">
      <dgm:prSet/>
      <dgm:spPr/>
      <dgm:t>
        <a:bodyPr/>
        <a:lstStyle/>
        <a:p>
          <a:endParaRPr lang="en-US"/>
        </a:p>
      </dgm:t>
    </dgm:pt>
    <dgm:pt modelId="{F1B3BD75-19AD-4573-B39C-DDAB609AAD5A}">
      <dgm:prSet/>
      <dgm:spPr/>
      <dgm:t>
        <a:bodyPr/>
        <a:lstStyle/>
        <a:p>
          <a:r>
            <a:rPr lang="zh-CN"/>
            <a:t>如果多个</a:t>
          </a:r>
          <a:r>
            <a:rPr lang="en-US"/>
            <a:t>static</a:t>
          </a:r>
          <a:r>
            <a:rPr lang="zh-CN"/>
            <a:t>引入存在歧义的话，将会发生错误</a:t>
          </a:r>
          <a:endParaRPr lang="en-US"/>
        </a:p>
      </dgm:t>
    </dgm:pt>
    <dgm:pt modelId="{D2B31B0F-6BF6-4120-8657-75865E508D4E}" type="parTrans" cxnId="{C3B83B8E-2C41-4BCC-A2D6-3435B4CBE908}">
      <dgm:prSet/>
      <dgm:spPr/>
      <dgm:t>
        <a:bodyPr/>
        <a:lstStyle/>
        <a:p>
          <a:endParaRPr lang="en-US"/>
        </a:p>
      </dgm:t>
    </dgm:pt>
    <dgm:pt modelId="{12254AF5-2D74-4F24-AE0A-3488F400A2B1}" type="sibTrans" cxnId="{C3B83B8E-2C41-4BCC-A2D6-3435B4CBE908}">
      <dgm:prSet/>
      <dgm:spPr/>
      <dgm:t>
        <a:bodyPr/>
        <a:lstStyle/>
        <a:p>
          <a:endParaRPr lang="en-US"/>
        </a:p>
      </dgm:t>
    </dgm:pt>
    <dgm:pt modelId="{9542B8FF-32F6-4B1B-A5BB-7A53F4E76C68}" type="pres">
      <dgm:prSet presAssocID="{0BC36B62-3513-4A7B-A301-99FAB4955EB5}" presName="linear" presStyleCnt="0">
        <dgm:presLayoutVars>
          <dgm:animLvl val="lvl"/>
          <dgm:resizeHandles val="exact"/>
        </dgm:presLayoutVars>
      </dgm:prSet>
      <dgm:spPr/>
    </dgm:pt>
    <dgm:pt modelId="{F68870A5-F37C-44D3-B351-914E016879E6}" type="pres">
      <dgm:prSet presAssocID="{279E7EF9-8F61-4D91-A43A-A03841BE2B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901BAC-4F70-4379-9878-9C36592EB9F2}" type="pres">
      <dgm:prSet presAssocID="{ED37740C-8460-4FBB-A42C-EE33F8BAE607}" presName="spacer" presStyleCnt="0"/>
      <dgm:spPr/>
    </dgm:pt>
    <dgm:pt modelId="{2C51AEFA-5668-4B97-A2CA-125B01821469}" type="pres">
      <dgm:prSet presAssocID="{88A32943-FBF8-4FAA-A90D-81BAD8A9CF6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FF7D10-9716-41C0-81EB-A1B2DE9B6518}" type="pres">
      <dgm:prSet presAssocID="{64071271-E10D-4D60-9958-4F8972EF44FC}" presName="spacer" presStyleCnt="0"/>
      <dgm:spPr/>
    </dgm:pt>
    <dgm:pt modelId="{E6AF909B-EC97-4B72-80C7-7B87D76554B1}" type="pres">
      <dgm:prSet presAssocID="{A4FC6D39-AEB6-4B5B-874A-B130E0C89B5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7850D51-E46E-4A23-B305-926ABC9DCDBD}" type="pres">
      <dgm:prSet presAssocID="{B1A6853B-1F50-498C-90EB-2B1D2C9D1D9C}" presName="spacer" presStyleCnt="0"/>
      <dgm:spPr/>
    </dgm:pt>
    <dgm:pt modelId="{8F278E5F-0FC6-4C70-BA39-B48780796A82}" type="pres">
      <dgm:prSet presAssocID="{6541F20F-4C42-4AA6-9E85-75CFD04916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EBCEDF9-B432-4CED-BE7B-19AC9565D4FC}" type="pres">
      <dgm:prSet presAssocID="{E81FEDFA-0330-407F-A909-58003E4516B6}" presName="spacer" presStyleCnt="0"/>
      <dgm:spPr/>
    </dgm:pt>
    <dgm:pt modelId="{08525BAC-C644-4B6E-805B-9F325F5502BE}" type="pres">
      <dgm:prSet presAssocID="{F1B3BD75-19AD-4573-B39C-DDAB609AAD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85B2402-467E-44C4-A398-A06A19AFA1EC}" srcId="{0BC36B62-3513-4A7B-A301-99FAB4955EB5}" destId="{279E7EF9-8F61-4D91-A43A-A03841BE2BF4}" srcOrd="0" destOrd="0" parTransId="{7F80C305-7667-41EE-A800-461CE7EC1FC8}" sibTransId="{ED37740C-8460-4FBB-A42C-EE33F8BAE607}"/>
    <dgm:cxn modelId="{932DFB02-C082-40D3-A1A3-5F291A097D25}" type="presOf" srcId="{6541F20F-4C42-4AA6-9E85-75CFD04916A8}" destId="{8F278E5F-0FC6-4C70-BA39-B48780796A82}" srcOrd="0" destOrd="0" presId="urn:microsoft.com/office/officeart/2005/8/layout/vList2"/>
    <dgm:cxn modelId="{8E354036-DB0E-43F6-8D66-B67EA9F4E3E8}" type="presOf" srcId="{A4FC6D39-AEB6-4B5B-874A-B130E0C89B5B}" destId="{E6AF909B-EC97-4B72-80C7-7B87D76554B1}" srcOrd="0" destOrd="0" presId="urn:microsoft.com/office/officeart/2005/8/layout/vList2"/>
    <dgm:cxn modelId="{AECBC83D-C3A8-400A-9850-3088D68755AB}" type="presOf" srcId="{F1B3BD75-19AD-4573-B39C-DDAB609AAD5A}" destId="{08525BAC-C644-4B6E-805B-9F325F5502BE}" srcOrd="0" destOrd="0" presId="urn:microsoft.com/office/officeart/2005/8/layout/vList2"/>
    <dgm:cxn modelId="{05D6F23E-3135-4463-9314-5132818C2DE1}" srcId="{0BC36B62-3513-4A7B-A301-99FAB4955EB5}" destId="{A4FC6D39-AEB6-4B5B-874A-B130E0C89B5B}" srcOrd="2" destOrd="0" parTransId="{BBDE9A92-F6BE-46F5-807E-356C10F1FA5B}" sibTransId="{B1A6853B-1F50-498C-90EB-2B1D2C9D1D9C}"/>
    <dgm:cxn modelId="{C3B83B8E-2C41-4BCC-A2D6-3435B4CBE908}" srcId="{0BC36B62-3513-4A7B-A301-99FAB4955EB5}" destId="{F1B3BD75-19AD-4573-B39C-DDAB609AAD5A}" srcOrd="4" destOrd="0" parTransId="{D2B31B0F-6BF6-4120-8657-75865E508D4E}" sibTransId="{12254AF5-2D74-4F24-AE0A-3488F400A2B1}"/>
    <dgm:cxn modelId="{2C7B1395-E634-4A6E-8B9E-C5D52B030E3C}" type="presOf" srcId="{0BC36B62-3513-4A7B-A301-99FAB4955EB5}" destId="{9542B8FF-32F6-4B1B-A5BB-7A53F4E76C68}" srcOrd="0" destOrd="0" presId="urn:microsoft.com/office/officeart/2005/8/layout/vList2"/>
    <dgm:cxn modelId="{FD024EA2-1368-48D2-B19A-3F991DC31A00}" type="presOf" srcId="{279E7EF9-8F61-4D91-A43A-A03841BE2BF4}" destId="{F68870A5-F37C-44D3-B351-914E016879E6}" srcOrd="0" destOrd="0" presId="urn:microsoft.com/office/officeart/2005/8/layout/vList2"/>
    <dgm:cxn modelId="{1D87F7B0-2815-4EDF-907A-1262DAA7727A}" type="presOf" srcId="{88A32943-FBF8-4FAA-A90D-81BAD8A9CF6B}" destId="{2C51AEFA-5668-4B97-A2CA-125B01821469}" srcOrd="0" destOrd="0" presId="urn:microsoft.com/office/officeart/2005/8/layout/vList2"/>
    <dgm:cxn modelId="{582E0DB9-8C7D-45D1-842C-C00FC343E799}" srcId="{0BC36B62-3513-4A7B-A301-99FAB4955EB5}" destId="{88A32943-FBF8-4FAA-A90D-81BAD8A9CF6B}" srcOrd="1" destOrd="0" parTransId="{A0776A9D-DC0E-4AE0-B9B0-F2693BF58BF0}" sibTransId="{64071271-E10D-4D60-9958-4F8972EF44FC}"/>
    <dgm:cxn modelId="{4A7DFCE0-DD69-4E28-98A4-9FB53653679E}" srcId="{0BC36B62-3513-4A7B-A301-99FAB4955EB5}" destId="{6541F20F-4C42-4AA6-9E85-75CFD04916A8}" srcOrd="3" destOrd="0" parTransId="{7D0D64B4-DCB4-4584-9A24-6748FA96CB6C}" sibTransId="{E81FEDFA-0330-407F-A909-58003E4516B6}"/>
    <dgm:cxn modelId="{E4A93ED3-1BB8-4140-9FFD-626506252CCF}" type="presParOf" srcId="{9542B8FF-32F6-4B1B-A5BB-7A53F4E76C68}" destId="{F68870A5-F37C-44D3-B351-914E016879E6}" srcOrd="0" destOrd="0" presId="urn:microsoft.com/office/officeart/2005/8/layout/vList2"/>
    <dgm:cxn modelId="{1FCC8520-7851-47AA-8538-61EAB893E6B5}" type="presParOf" srcId="{9542B8FF-32F6-4B1B-A5BB-7A53F4E76C68}" destId="{AC901BAC-4F70-4379-9878-9C36592EB9F2}" srcOrd="1" destOrd="0" presId="urn:microsoft.com/office/officeart/2005/8/layout/vList2"/>
    <dgm:cxn modelId="{442C8A41-FB38-4463-A132-BE0A9646741B}" type="presParOf" srcId="{9542B8FF-32F6-4B1B-A5BB-7A53F4E76C68}" destId="{2C51AEFA-5668-4B97-A2CA-125B01821469}" srcOrd="2" destOrd="0" presId="urn:microsoft.com/office/officeart/2005/8/layout/vList2"/>
    <dgm:cxn modelId="{103B8DA5-017C-4C23-B31C-216034C23293}" type="presParOf" srcId="{9542B8FF-32F6-4B1B-A5BB-7A53F4E76C68}" destId="{DBFF7D10-9716-41C0-81EB-A1B2DE9B6518}" srcOrd="3" destOrd="0" presId="urn:microsoft.com/office/officeart/2005/8/layout/vList2"/>
    <dgm:cxn modelId="{6CF5C586-4157-4FED-AEDB-30FFE9A9C512}" type="presParOf" srcId="{9542B8FF-32F6-4B1B-A5BB-7A53F4E76C68}" destId="{E6AF909B-EC97-4B72-80C7-7B87D76554B1}" srcOrd="4" destOrd="0" presId="urn:microsoft.com/office/officeart/2005/8/layout/vList2"/>
    <dgm:cxn modelId="{BACE7425-2A57-43F2-A01F-42C43FF61437}" type="presParOf" srcId="{9542B8FF-32F6-4B1B-A5BB-7A53F4E76C68}" destId="{B7850D51-E46E-4A23-B305-926ABC9DCDBD}" srcOrd="5" destOrd="0" presId="urn:microsoft.com/office/officeart/2005/8/layout/vList2"/>
    <dgm:cxn modelId="{006CA93B-C296-4DC3-9603-405941CA5C79}" type="presParOf" srcId="{9542B8FF-32F6-4B1B-A5BB-7A53F4E76C68}" destId="{8F278E5F-0FC6-4C70-BA39-B48780796A82}" srcOrd="6" destOrd="0" presId="urn:microsoft.com/office/officeart/2005/8/layout/vList2"/>
    <dgm:cxn modelId="{B261D919-7712-4AC2-8837-B9486C16C4B0}" type="presParOf" srcId="{9542B8FF-32F6-4B1B-A5BB-7A53F4E76C68}" destId="{3EBCEDF9-B432-4CED-BE7B-19AC9565D4FC}" srcOrd="7" destOrd="0" presId="urn:microsoft.com/office/officeart/2005/8/layout/vList2"/>
    <dgm:cxn modelId="{34B54AD9-92E8-4991-9AA9-061EA907AFD2}" type="presParOf" srcId="{9542B8FF-32F6-4B1B-A5BB-7A53F4E76C68}" destId="{08525BAC-C644-4B6E-805B-9F325F5502B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BCBBD2-3C8C-447C-95B0-D543DA9DE4C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AD55148-6A1D-42D7-8389-B1148E38B186}">
      <dgm:prSet/>
      <dgm:spPr/>
      <dgm:t>
        <a:bodyPr/>
        <a:lstStyle/>
        <a:p>
          <a:r>
            <a:rPr lang="zh-CN"/>
            <a:t>在外层命名空间声明的名称可以在内部的命名空间里直接使用，无需全名</a:t>
          </a:r>
          <a:endParaRPr lang="en-US"/>
        </a:p>
      </dgm:t>
    </dgm:pt>
    <dgm:pt modelId="{AC182E0E-A9DE-46DA-8D7B-C0950EE8C8E8}" type="parTrans" cxnId="{E6394415-6EFF-4EE2-BA22-FF7D09372E8B}">
      <dgm:prSet/>
      <dgm:spPr/>
      <dgm:t>
        <a:bodyPr/>
        <a:lstStyle/>
        <a:p>
          <a:endParaRPr lang="en-US"/>
        </a:p>
      </dgm:t>
    </dgm:pt>
    <dgm:pt modelId="{D72B132F-18A2-459E-A3CE-0DCFFA116E24}" type="sibTrans" cxnId="{E6394415-6EFF-4EE2-BA22-FF7D09372E8B}">
      <dgm:prSet/>
      <dgm:spPr/>
      <dgm:t>
        <a:bodyPr/>
        <a:lstStyle/>
        <a:p>
          <a:endParaRPr lang="en-US"/>
        </a:p>
      </dgm:t>
    </dgm:pt>
    <dgm:pt modelId="{677302C0-FFC6-46C7-BFAD-C8CFA824D308}">
      <dgm:prSet/>
      <dgm:spPr/>
      <dgm:t>
        <a:bodyPr/>
        <a:lstStyle/>
        <a:p>
          <a:r>
            <a:rPr lang="zh-CN" dirty="0"/>
            <a:t>如果想要引用命名空间层次结构下不同分支的类型，可以使用部分名称</a:t>
          </a:r>
          <a:endParaRPr lang="en-US" dirty="0"/>
        </a:p>
      </dgm:t>
    </dgm:pt>
    <dgm:pt modelId="{EC776B54-F7F1-403F-93BA-124FBCFCB2D7}" type="parTrans" cxnId="{1D73997A-96D3-4542-8447-96DEAB02792A}">
      <dgm:prSet/>
      <dgm:spPr/>
      <dgm:t>
        <a:bodyPr/>
        <a:lstStyle/>
        <a:p>
          <a:endParaRPr lang="en-US"/>
        </a:p>
      </dgm:t>
    </dgm:pt>
    <dgm:pt modelId="{C52054F1-0D73-4F95-A5C0-0074E8B52997}" type="sibTrans" cxnId="{1D73997A-96D3-4542-8447-96DEAB02792A}">
      <dgm:prSet/>
      <dgm:spPr/>
      <dgm:t>
        <a:bodyPr/>
        <a:lstStyle/>
        <a:p>
          <a:endParaRPr lang="en-US"/>
        </a:p>
      </dgm:t>
    </dgm:pt>
    <dgm:pt modelId="{FEFABE0C-0E4B-47AC-B119-5466516BA51F}" type="pres">
      <dgm:prSet presAssocID="{43BCBBD2-3C8C-447C-95B0-D543DA9DE4C0}" presName="linear" presStyleCnt="0">
        <dgm:presLayoutVars>
          <dgm:animLvl val="lvl"/>
          <dgm:resizeHandles val="exact"/>
        </dgm:presLayoutVars>
      </dgm:prSet>
      <dgm:spPr/>
    </dgm:pt>
    <dgm:pt modelId="{F17D8C4E-C28B-4E00-A09C-C7D0B9ECD083}" type="pres">
      <dgm:prSet presAssocID="{4AD55148-6A1D-42D7-8389-B1148E38B1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07A9D3-5036-451B-8EE7-89CECDB23154}" type="pres">
      <dgm:prSet presAssocID="{D72B132F-18A2-459E-A3CE-0DCFFA116E24}" presName="spacer" presStyleCnt="0"/>
      <dgm:spPr/>
    </dgm:pt>
    <dgm:pt modelId="{23A0A43A-6A30-44C0-889D-CE035089DBD3}" type="pres">
      <dgm:prSet presAssocID="{677302C0-FFC6-46C7-BFAD-C8CFA824D30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6394415-6EFF-4EE2-BA22-FF7D09372E8B}" srcId="{43BCBBD2-3C8C-447C-95B0-D543DA9DE4C0}" destId="{4AD55148-6A1D-42D7-8389-B1148E38B186}" srcOrd="0" destOrd="0" parTransId="{AC182E0E-A9DE-46DA-8D7B-C0950EE8C8E8}" sibTransId="{D72B132F-18A2-459E-A3CE-0DCFFA116E24}"/>
    <dgm:cxn modelId="{5D15ED1B-EC0A-43D8-89C7-282749841DF0}" type="presOf" srcId="{4AD55148-6A1D-42D7-8389-B1148E38B186}" destId="{F17D8C4E-C28B-4E00-A09C-C7D0B9ECD083}" srcOrd="0" destOrd="0" presId="urn:microsoft.com/office/officeart/2005/8/layout/vList2"/>
    <dgm:cxn modelId="{B9B6EC1C-3D13-42E9-8E55-36A64A7A93E9}" type="presOf" srcId="{43BCBBD2-3C8C-447C-95B0-D543DA9DE4C0}" destId="{FEFABE0C-0E4B-47AC-B119-5466516BA51F}" srcOrd="0" destOrd="0" presId="urn:microsoft.com/office/officeart/2005/8/layout/vList2"/>
    <dgm:cxn modelId="{1D73997A-96D3-4542-8447-96DEAB02792A}" srcId="{43BCBBD2-3C8C-447C-95B0-D543DA9DE4C0}" destId="{677302C0-FFC6-46C7-BFAD-C8CFA824D308}" srcOrd="1" destOrd="0" parTransId="{EC776B54-F7F1-403F-93BA-124FBCFCB2D7}" sibTransId="{C52054F1-0D73-4F95-A5C0-0074E8B52997}"/>
    <dgm:cxn modelId="{C0E8E7E7-329B-4E39-AAFE-0D2A7C001234}" type="presOf" srcId="{677302C0-FFC6-46C7-BFAD-C8CFA824D308}" destId="{23A0A43A-6A30-44C0-889D-CE035089DBD3}" srcOrd="0" destOrd="0" presId="urn:microsoft.com/office/officeart/2005/8/layout/vList2"/>
    <dgm:cxn modelId="{9AB29713-91E3-40BB-B60E-2821E86C0EFE}" type="presParOf" srcId="{FEFABE0C-0E4B-47AC-B119-5466516BA51F}" destId="{F17D8C4E-C28B-4E00-A09C-C7D0B9ECD083}" srcOrd="0" destOrd="0" presId="urn:microsoft.com/office/officeart/2005/8/layout/vList2"/>
    <dgm:cxn modelId="{D336355F-693C-4C78-9C98-B4592C88721C}" type="presParOf" srcId="{FEFABE0C-0E4B-47AC-B119-5466516BA51F}" destId="{7407A9D3-5036-451B-8EE7-89CECDB23154}" srcOrd="1" destOrd="0" presId="urn:microsoft.com/office/officeart/2005/8/layout/vList2"/>
    <dgm:cxn modelId="{186C7DA4-5C3B-41F3-A082-D534B975B7AF}" type="presParOf" srcId="{FEFABE0C-0E4B-47AC-B119-5466516BA51F}" destId="{23A0A43A-6A30-44C0-889D-CE035089DBD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39B2A3-A018-474E-B0FC-59576843FD5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4AEEFF-D46F-4D4A-8A7A-BB04C3900397}">
      <dgm:prSet/>
      <dgm:spPr/>
      <dgm:t>
        <a:bodyPr/>
        <a:lstStyle/>
        <a:p>
          <a:r>
            <a:rPr lang="zh-CN"/>
            <a:t>可在一个命名空间内嵌套</a:t>
          </a:r>
          <a:r>
            <a:rPr lang="en-US"/>
            <a:t>using</a:t>
          </a:r>
          <a:r>
            <a:rPr lang="zh-CN"/>
            <a:t>指令</a:t>
          </a:r>
          <a:endParaRPr lang="en-US"/>
        </a:p>
      </dgm:t>
    </dgm:pt>
    <dgm:pt modelId="{90EF13A0-41EE-4292-A2DA-6956A9489292}" type="parTrans" cxnId="{A189717F-387E-42F2-8225-1171D50940C0}">
      <dgm:prSet/>
      <dgm:spPr/>
      <dgm:t>
        <a:bodyPr/>
        <a:lstStyle/>
        <a:p>
          <a:endParaRPr lang="en-US"/>
        </a:p>
      </dgm:t>
    </dgm:pt>
    <dgm:pt modelId="{F349577E-1CD1-4213-A5F6-CC425379622D}" type="sibTrans" cxnId="{A189717F-387E-42F2-8225-1171D50940C0}">
      <dgm:prSet/>
      <dgm:spPr/>
      <dgm:t>
        <a:bodyPr/>
        <a:lstStyle/>
        <a:p>
          <a:endParaRPr lang="en-US"/>
        </a:p>
      </dgm:t>
    </dgm:pt>
    <dgm:pt modelId="{E00E98E6-E4C9-4F4C-A3BE-99F0BE7DCD5A}">
      <dgm:prSet/>
      <dgm:spPr/>
      <dgm:t>
        <a:bodyPr/>
        <a:lstStyle/>
        <a:p>
          <a:r>
            <a:rPr lang="zh-CN"/>
            <a:t>可以让</a:t>
          </a:r>
          <a:r>
            <a:rPr lang="en-US"/>
            <a:t>using</a:t>
          </a:r>
          <a:r>
            <a:rPr lang="zh-CN"/>
            <a:t>的东西的作用范围限制在这个命名空间内</a:t>
          </a:r>
          <a:endParaRPr lang="en-US"/>
        </a:p>
      </dgm:t>
    </dgm:pt>
    <dgm:pt modelId="{46CA3789-3EC1-475A-BFD0-B4148AE900C5}" type="parTrans" cxnId="{ED31F7D0-DC08-4F2D-B15A-897F307EEA65}">
      <dgm:prSet/>
      <dgm:spPr/>
      <dgm:t>
        <a:bodyPr/>
        <a:lstStyle/>
        <a:p>
          <a:endParaRPr lang="en-US"/>
        </a:p>
      </dgm:t>
    </dgm:pt>
    <dgm:pt modelId="{E3CD3950-F299-4829-BF4A-99E9EC27F6EE}" type="sibTrans" cxnId="{ED31F7D0-DC08-4F2D-B15A-897F307EEA65}">
      <dgm:prSet/>
      <dgm:spPr/>
      <dgm:t>
        <a:bodyPr/>
        <a:lstStyle/>
        <a:p>
          <a:endParaRPr lang="en-US"/>
        </a:p>
      </dgm:t>
    </dgm:pt>
    <dgm:pt modelId="{E9D8D1C4-42BA-4776-A742-A91350C08E31}" type="pres">
      <dgm:prSet presAssocID="{DD39B2A3-A018-474E-B0FC-59576843FD5F}" presName="linear" presStyleCnt="0">
        <dgm:presLayoutVars>
          <dgm:animLvl val="lvl"/>
          <dgm:resizeHandles val="exact"/>
        </dgm:presLayoutVars>
      </dgm:prSet>
      <dgm:spPr/>
    </dgm:pt>
    <dgm:pt modelId="{90DE747B-6416-4F5C-8C0F-A05DA7350D03}" type="pres">
      <dgm:prSet presAssocID="{424AEEFF-D46F-4D4A-8A7A-BB04C39003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2018EE-E632-4CF5-B355-9CFFA5899BDB}" type="pres">
      <dgm:prSet presAssocID="{F349577E-1CD1-4213-A5F6-CC425379622D}" presName="spacer" presStyleCnt="0"/>
      <dgm:spPr/>
    </dgm:pt>
    <dgm:pt modelId="{C0009FD1-0107-4711-BACE-AEF9BCA76274}" type="pres">
      <dgm:prSet presAssocID="{E00E98E6-E4C9-4F4C-A3BE-99F0BE7DCD5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25AA26B-B4DE-40EF-9844-7BE27359C504}" type="presOf" srcId="{424AEEFF-D46F-4D4A-8A7A-BB04C3900397}" destId="{90DE747B-6416-4F5C-8C0F-A05DA7350D03}" srcOrd="0" destOrd="0" presId="urn:microsoft.com/office/officeart/2005/8/layout/vList2"/>
    <dgm:cxn modelId="{A189717F-387E-42F2-8225-1171D50940C0}" srcId="{DD39B2A3-A018-474E-B0FC-59576843FD5F}" destId="{424AEEFF-D46F-4D4A-8A7A-BB04C3900397}" srcOrd="0" destOrd="0" parTransId="{90EF13A0-41EE-4292-A2DA-6956A9489292}" sibTransId="{F349577E-1CD1-4213-A5F6-CC425379622D}"/>
    <dgm:cxn modelId="{F9CB71BB-CB52-4EA7-A59A-86EA3498A9C8}" type="presOf" srcId="{DD39B2A3-A018-474E-B0FC-59576843FD5F}" destId="{E9D8D1C4-42BA-4776-A742-A91350C08E31}" srcOrd="0" destOrd="0" presId="urn:microsoft.com/office/officeart/2005/8/layout/vList2"/>
    <dgm:cxn modelId="{ED31F7D0-DC08-4F2D-B15A-897F307EEA65}" srcId="{DD39B2A3-A018-474E-B0FC-59576843FD5F}" destId="{E00E98E6-E4C9-4F4C-A3BE-99F0BE7DCD5A}" srcOrd="1" destOrd="0" parTransId="{46CA3789-3EC1-475A-BFD0-B4148AE900C5}" sibTransId="{E3CD3950-F299-4829-BF4A-99E9EC27F6EE}"/>
    <dgm:cxn modelId="{54F69CFC-A549-4B05-99CC-A29FCF1BA779}" type="presOf" srcId="{E00E98E6-E4C9-4F4C-A3BE-99F0BE7DCD5A}" destId="{C0009FD1-0107-4711-BACE-AEF9BCA76274}" srcOrd="0" destOrd="0" presId="urn:microsoft.com/office/officeart/2005/8/layout/vList2"/>
    <dgm:cxn modelId="{DDDB009C-BCFD-487E-8420-3BFEDBCCC359}" type="presParOf" srcId="{E9D8D1C4-42BA-4776-A742-A91350C08E31}" destId="{90DE747B-6416-4F5C-8C0F-A05DA7350D03}" srcOrd="0" destOrd="0" presId="urn:microsoft.com/office/officeart/2005/8/layout/vList2"/>
    <dgm:cxn modelId="{1A1334C1-86D8-4DE8-9EDE-86872199EE47}" type="presParOf" srcId="{E9D8D1C4-42BA-4776-A742-A91350C08E31}" destId="{642018EE-E632-4CF5-B355-9CFFA5899BDB}" srcOrd="1" destOrd="0" presId="urn:microsoft.com/office/officeart/2005/8/layout/vList2"/>
    <dgm:cxn modelId="{5453456E-4FD2-4921-B079-D2CE22CF8B30}" type="presParOf" srcId="{E9D8D1C4-42BA-4776-A742-A91350C08E31}" destId="{C0009FD1-0107-4711-BACE-AEF9BCA7627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994E56-D4B4-436F-BACE-A59CD0227F3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EE7F24-155C-4D23-89CA-212BD31C3F69}">
      <dgm:prSet/>
      <dgm:spPr/>
      <dgm:t>
        <a:bodyPr/>
        <a:lstStyle/>
        <a:p>
          <a:r>
            <a:rPr lang="zh-CN"/>
            <a:t>引入命名空间之后，可能会导致类型名冲突</a:t>
          </a:r>
          <a:endParaRPr lang="en-US"/>
        </a:p>
      </dgm:t>
    </dgm:pt>
    <dgm:pt modelId="{A090C8AA-1469-4AF7-9B16-99A76A716311}" type="parTrans" cxnId="{9CF979AF-AE03-429B-BB48-8D2447B9A36D}">
      <dgm:prSet/>
      <dgm:spPr/>
      <dgm:t>
        <a:bodyPr/>
        <a:lstStyle/>
        <a:p>
          <a:endParaRPr lang="en-US"/>
        </a:p>
      </dgm:t>
    </dgm:pt>
    <dgm:pt modelId="{4754FC42-4198-4DDE-8825-DAA566E80079}" type="sibTrans" cxnId="{9CF979AF-AE03-429B-BB48-8D2447B9A36D}">
      <dgm:prSet/>
      <dgm:spPr/>
      <dgm:t>
        <a:bodyPr/>
        <a:lstStyle/>
        <a:p>
          <a:endParaRPr lang="en-US"/>
        </a:p>
      </dgm:t>
    </dgm:pt>
    <dgm:pt modelId="{DF2F4DA1-0EBA-437B-A4C5-2AB0836F65CC}">
      <dgm:prSet/>
      <dgm:spPr/>
      <dgm:t>
        <a:bodyPr/>
        <a:lstStyle/>
        <a:p>
          <a:r>
            <a:rPr lang="zh-CN"/>
            <a:t>可以不引入完整的命名空间，只引入你需要的那个类型，然后给这个类型起一个别名</a:t>
          </a:r>
          <a:endParaRPr lang="en-US"/>
        </a:p>
      </dgm:t>
    </dgm:pt>
    <dgm:pt modelId="{55CF65D5-677C-48EA-8CC8-A91F4F4BB5AC}" type="parTrans" cxnId="{46D8C121-69DD-44C9-AD7B-40A8F6464834}">
      <dgm:prSet/>
      <dgm:spPr/>
      <dgm:t>
        <a:bodyPr/>
        <a:lstStyle/>
        <a:p>
          <a:endParaRPr lang="en-US"/>
        </a:p>
      </dgm:t>
    </dgm:pt>
    <dgm:pt modelId="{DD8EB49D-DBE7-4401-8D97-EAEA709FEFFC}" type="sibTrans" cxnId="{46D8C121-69DD-44C9-AD7B-40A8F6464834}">
      <dgm:prSet/>
      <dgm:spPr/>
      <dgm:t>
        <a:bodyPr/>
        <a:lstStyle/>
        <a:p>
          <a:endParaRPr lang="en-US"/>
        </a:p>
      </dgm:t>
    </dgm:pt>
    <dgm:pt modelId="{3985D4A9-A5AB-4E1E-955E-79E05CE80254}" type="pres">
      <dgm:prSet presAssocID="{29994E56-D4B4-436F-BACE-A59CD0227F35}" presName="linear" presStyleCnt="0">
        <dgm:presLayoutVars>
          <dgm:animLvl val="lvl"/>
          <dgm:resizeHandles val="exact"/>
        </dgm:presLayoutVars>
      </dgm:prSet>
      <dgm:spPr/>
    </dgm:pt>
    <dgm:pt modelId="{A2CB45ED-58FC-44F7-8F54-82A7DEB70422}" type="pres">
      <dgm:prSet presAssocID="{22EE7F24-155C-4D23-89CA-212BD31C3F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1E207DC-9182-4DD8-90E8-35DA0260B685}" type="pres">
      <dgm:prSet presAssocID="{4754FC42-4198-4DDE-8825-DAA566E80079}" presName="spacer" presStyleCnt="0"/>
      <dgm:spPr/>
    </dgm:pt>
    <dgm:pt modelId="{F198AFB6-C8FE-4946-A43A-F3357FFB986D}" type="pres">
      <dgm:prSet presAssocID="{DF2F4DA1-0EBA-437B-A4C5-2AB0836F65C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6D8C121-69DD-44C9-AD7B-40A8F6464834}" srcId="{29994E56-D4B4-436F-BACE-A59CD0227F35}" destId="{DF2F4DA1-0EBA-437B-A4C5-2AB0836F65CC}" srcOrd="1" destOrd="0" parTransId="{55CF65D5-677C-48EA-8CC8-A91F4F4BB5AC}" sibTransId="{DD8EB49D-DBE7-4401-8D97-EAEA709FEFFC}"/>
    <dgm:cxn modelId="{AADE1F31-3F33-4267-B9E8-AF668EFAA837}" type="presOf" srcId="{29994E56-D4B4-436F-BACE-A59CD0227F35}" destId="{3985D4A9-A5AB-4E1E-955E-79E05CE80254}" srcOrd="0" destOrd="0" presId="urn:microsoft.com/office/officeart/2005/8/layout/vList2"/>
    <dgm:cxn modelId="{1E66924C-D02D-4F13-8FC1-7DBE6F3C3DBE}" type="presOf" srcId="{22EE7F24-155C-4D23-89CA-212BD31C3F69}" destId="{A2CB45ED-58FC-44F7-8F54-82A7DEB70422}" srcOrd="0" destOrd="0" presId="urn:microsoft.com/office/officeart/2005/8/layout/vList2"/>
    <dgm:cxn modelId="{9CF979AF-AE03-429B-BB48-8D2447B9A36D}" srcId="{29994E56-D4B4-436F-BACE-A59CD0227F35}" destId="{22EE7F24-155C-4D23-89CA-212BD31C3F69}" srcOrd="0" destOrd="0" parTransId="{A090C8AA-1469-4AF7-9B16-99A76A716311}" sibTransId="{4754FC42-4198-4DDE-8825-DAA566E80079}"/>
    <dgm:cxn modelId="{2FF524B8-0305-46BE-BF15-8138B1ED1C99}" type="presOf" srcId="{DF2F4DA1-0EBA-437B-A4C5-2AB0836F65CC}" destId="{F198AFB6-C8FE-4946-A43A-F3357FFB986D}" srcOrd="0" destOrd="0" presId="urn:microsoft.com/office/officeart/2005/8/layout/vList2"/>
    <dgm:cxn modelId="{B4746D13-0A4C-4F76-97B2-884DE6A0C21D}" type="presParOf" srcId="{3985D4A9-A5AB-4E1E-955E-79E05CE80254}" destId="{A2CB45ED-58FC-44F7-8F54-82A7DEB70422}" srcOrd="0" destOrd="0" presId="urn:microsoft.com/office/officeart/2005/8/layout/vList2"/>
    <dgm:cxn modelId="{887E38CB-6B4C-4AA5-A39E-B64B049F97A1}" type="presParOf" srcId="{3985D4A9-A5AB-4E1E-955E-79E05CE80254}" destId="{A1E207DC-9182-4DD8-90E8-35DA0260B685}" srcOrd="1" destOrd="0" presId="urn:microsoft.com/office/officeart/2005/8/layout/vList2"/>
    <dgm:cxn modelId="{350D3941-8B13-400C-865A-733D65D0CFF7}" type="presParOf" srcId="{3985D4A9-A5AB-4E1E-955E-79E05CE80254}" destId="{F198AFB6-C8FE-4946-A43A-F3357FFB986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DFF36E-BAA0-4AF5-9791-56B1C8DF1146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AC516F-9E51-48DA-9C4C-D1BC6907AF51}">
      <dgm:prSet/>
      <dgm:spPr/>
      <dgm:t>
        <a:bodyPr/>
        <a:lstStyle/>
        <a:p>
          <a:r>
            <a:rPr lang="zh-CN"/>
            <a:t>内层命名空间的类型名会把外层命名空间下的类型名隐藏，有时即使使用全名也无法解决冲突</a:t>
          </a:r>
          <a:endParaRPr lang="en-US"/>
        </a:p>
      </dgm:t>
    </dgm:pt>
    <dgm:pt modelId="{6822D3BC-8EF5-4D93-BCC7-D225E89381C5}" type="parTrans" cxnId="{899F5C09-D620-4C2A-BA30-D2DE8E9BB951}">
      <dgm:prSet/>
      <dgm:spPr/>
      <dgm:t>
        <a:bodyPr/>
        <a:lstStyle/>
        <a:p>
          <a:endParaRPr lang="en-US"/>
        </a:p>
      </dgm:t>
    </dgm:pt>
    <dgm:pt modelId="{C94B5742-7D30-463B-935E-4932F98229AA}" type="sibTrans" cxnId="{899F5C09-D620-4C2A-BA30-D2DE8E9BB951}">
      <dgm:prSet/>
      <dgm:spPr/>
      <dgm:t>
        <a:bodyPr/>
        <a:lstStyle/>
        <a:p>
          <a:endParaRPr lang="en-US"/>
        </a:p>
      </dgm:t>
    </dgm:pt>
    <dgm:pt modelId="{6B686C58-4EAB-4A26-942E-AD19851AE022}">
      <dgm:prSet/>
      <dgm:spPr/>
      <dgm:t>
        <a:bodyPr/>
        <a:lstStyle/>
        <a:p>
          <a:r>
            <a:rPr lang="zh-CN"/>
            <a:t>解决办法：</a:t>
          </a:r>
          <a:endParaRPr lang="en-US"/>
        </a:p>
      </dgm:t>
    </dgm:pt>
    <dgm:pt modelId="{8806A82B-8A24-4794-B9E3-8AB04DF6FEA2}" type="parTrans" cxnId="{2861F186-CF43-40B2-B3A0-4171EFC42390}">
      <dgm:prSet/>
      <dgm:spPr/>
      <dgm:t>
        <a:bodyPr/>
        <a:lstStyle/>
        <a:p>
          <a:endParaRPr lang="en-US"/>
        </a:p>
      </dgm:t>
    </dgm:pt>
    <dgm:pt modelId="{CE00AB4C-F244-4CA7-A98B-35047250D0F7}" type="sibTrans" cxnId="{2861F186-CF43-40B2-B3A0-4171EFC42390}">
      <dgm:prSet/>
      <dgm:spPr/>
      <dgm:t>
        <a:bodyPr/>
        <a:lstStyle/>
        <a:p>
          <a:endParaRPr lang="en-US"/>
        </a:p>
      </dgm:t>
    </dgm:pt>
    <dgm:pt modelId="{51CB503D-1D99-42F6-8A33-716B25555569}">
      <dgm:prSet/>
      <dgm:spPr/>
      <dgm:t>
        <a:bodyPr/>
        <a:lstStyle/>
        <a:p>
          <a:r>
            <a:rPr lang="zh-CN" dirty="0"/>
            <a:t>使用</a:t>
          </a:r>
          <a:r>
            <a:rPr lang="en-US" dirty="0"/>
            <a:t>global</a:t>
          </a:r>
          <a:r>
            <a:rPr lang="zh-CN" dirty="0"/>
            <a:t>命名空间，</a:t>
          </a:r>
          <a:r>
            <a:rPr lang="en-US" b="1" dirty="0"/>
            <a:t>:: </a:t>
          </a:r>
        </a:p>
      </dgm:t>
    </dgm:pt>
    <dgm:pt modelId="{13D84905-8AD8-45E5-9442-FB66BBF04558}" type="parTrans" cxnId="{43329D7E-FD5C-44B3-A26A-A977651CD680}">
      <dgm:prSet/>
      <dgm:spPr/>
      <dgm:t>
        <a:bodyPr/>
        <a:lstStyle/>
        <a:p>
          <a:endParaRPr lang="en-US"/>
        </a:p>
      </dgm:t>
    </dgm:pt>
    <dgm:pt modelId="{DF4C21C0-A225-4737-B23B-244D932117F1}" type="sibTrans" cxnId="{43329D7E-FD5C-44B3-A26A-A977651CD680}">
      <dgm:prSet/>
      <dgm:spPr/>
      <dgm:t>
        <a:bodyPr/>
        <a:lstStyle/>
        <a:p>
          <a:endParaRPr lang="en-US"/>
        </a:p>
      </dgm:t>
    </dgm:pt>
    <dgm:pt modelId="{E93CB16A-9DE4-4378-8D31-2488B8FF8E02}">
      <dgm:prSet/>
      <dgm:spPr/>
      <dgm:t>
        <a:bodyPr/>
        <a:lstStyle/>
        <a:p>
          <a:r>
            <a:rPr lang="en-US"/>
            <a:t>extern alias</a:t>
          </a:r>
        </a:p>
      </dgm:t>
    </dgm:pt>
    <dgm:pt modelId="{47885BE9-B810-4B11-93C7-185AF7CF398A}" type="parTrans" cxnId="{8B4FEE3E-9851-47A1-AABB-38C6177CE02E}">
      <dgm:prSet/>
      <dgm:spPr/>
      <dgm:t>
        <a:bodyPr/>
        <a:lstStyle/>
        <a:p>
          <a:endParaRPr lang="en-US"/>
        </a:p>
      </dgm:t>
    </dgm:pt>
    <dgm:pt modelId="{68ED4484-C5A6-42C6-8C85-162389F042AA}" type="sibTrans" cxnId="{8B4FEE3E-9851-47A1-AABB-38C6177CE02E}">
      <dgm:prSet/>
      <dgm:spPr/>
      <dgm:t>
        <a:bodyPr/>
        <a:lstStyle/>
        <a:p>
          <a:endParaRPr lang="en-US"/>
        </a:p>
      </dgm:t>
    </dgm:pt>
    <dgm:pt modelId="{350E7931-3F92-4C3E-80F2-B01BFC1EEE88}" type="pres">
      <dgm:prSet presAssocID="{D3DFF36E-BAA0-4AF5-9791-56B1C8DF1146}" presName="Name0" presStyleCnt="0">
        <dgm:presLayoutVars>
          <dgm:dir/>
          <dgm:animLvl val="lvl"/>
          <dgm:resizeHandles val="exact"/>
        </dgm:presLayoutVars>
      </dgm:prSet>
      <dgm:spPr/>
    </dgm:pt>
    <dgm:pt modelId="{7E6DCCF3-1B71-4701-842B-149BBCA50764}" type="pres">
      <dgm:prSet presAssocID="{6B686C58-4EAB-4A26-942E-AD19851AE022}" presName="boxAndChildren" presStyleCnt="0"/>
      <dgm:spPr/>
    </dgm:pt>
    <dgm:pt modelId="{C33375D4-25D5-47C0-A2E5-4451080D5171}" type="pres">
      <dgm:prSet presAssocID="{6B686C58-4EAB-4A26-942E-AD19851AE022}" presName="parentTextBox" presStyleLbl="node1" presStyleIdx="0" presStyleCnt="2"/>
      <dgm:spPr/>
    </dgm:pt>
    <dgm:pt modelId="{C403F4CE-FBF3-4B68-9E57-F4D34F253A02}" type="pres">
      <dgm:prSet presAssocID="{6B686C58-4EAB-4A26-942E-AD19851AE022}" presName="entireBox" presStyleLbl="node1" presStyleIdx="0" presStyleCnt="2"/>
      <dgm:spPr/>
    </dgm:pt>
    <dgm:pt modelId="{A0C0E421-E7F9-4494-8940-3A689D591DAF}" type="pres">
      <dgm:prSet presAssocID="{6B686C58-4EAB-4A26-942E-AD19851AE022}" presName="descendantBox" presStyleCnt="0"/>
      <dgm:spPr/>
    </dgm:pt>
    <dgm:pt modelId="{4BBC6A80-A624-4A31-913E-8C57FE4594F7}" type="pres">
      <dgm:prSet presAssocID="{51CB503D-1D99-42F6-8A33-716B25555569}" presName="childTextBox" presStyleLbl="fgAccFollowNode1" presStyleIdx="0" presStyleCnt="2">
        <dgm:presLayoutVars>
          <dgm:bulletEnabled val="1"/>
        </dgm:presLayoutVars>
      </dgm:prSet>
      <dgm:spPr/>
    </dgm:pt>
    <dgm:pt modelId="{A1042C4D-B506-4FA3-8FBF-400310A9DF5F}" type="pres">
      <dgm:prSet presAssocID="{E93CB16A-9DE4-4378-8D31-2488B8FF8E02}" presName="childTextBox" presStyleLbl="fgAccFollowNode1" presStyleIdx="1" presStyleCnt="2">
        <dgm:presLayoutVars>
          <dgm:bulletEnabled val="1"/>
        </dgm:presLayoutVars>
      </dgm:prSet>
      <dgm:spPr/>
    </dgm:pt>
    <dgm:pt modelId="{D0B4ECC7-B92B-47FD-B91F-3194DDA37F5C}" type="pres">
      <dgm:prSet presAssocID="{C94B5742-7D30-463B-935E-4932F98229AA}" presName="sp" presStyleCnt="0"/>
      <dgm:spPr/>
    </dgm:pt>
    <dgm:pt modelId="{26759916-FF57-47DE-8CD8-4A691D6E908A}" type="pres">
      <dgm:prSet presAssocID="{A7AC516F-9E51-48DA-9C4C-D1BC6907AF51}" presName="arrowAndChildren" presStyleCnt="0"/>
      <dgm:spPr/>
    </dgm:pt>
    <dgm:pt modelId="{049A46A0-A4CB-4F22-B6EA-30E01B7598F8}" type="pres">
      <dgm:prSet presAssocID="{A7AC516F-9E51-48DA-9C4C-D1BC6907AF51}" presName="parentTextArrow" presStyleLbl="node1" presStyleIdx="1" presStyleCnt="2"/>
      <dgm:spPr/>
    </dgm:pt>
  </dgm:ptLst>
  <dgm:cxnLst>
    <dgm:cxn modelId="{19871804-2830-4D20-BB53-6A9153852505}" type="presOf" srcId="{6B686C58-4EAB-4A26-942E-AD19851AE022}" destId="{C33375D4-25D5-47C0-A2E5-4451080D5171}" srcOrd="0" destOrd="0" presId="urn:microsoft.com/office/officeart/2005/8/layout/process4"/>
    <dgm:cxn modelId="{899F5C09-D620-4C2A-BA30-D2DE8E9BB951}" srcId="{D3DFF36E-BAA0-4AF5-9791-56B1C8DF1146}" destId="{A7AC516F-9E51-48DA-9C4C-D1BC6907AF51}" srcOrd="0" destOrd="0" parTransId="{6822D3BC-8EF5-4D93-BCC7-D225E89381C5}" sibTransId="{C94B5742-7D30-463B-935E-4932F98229AA}"/>
    <dgm:cxn modelId="{16379F29-041A-4DFC-A8B0-E7B5860FE35F}" type="presOf" srcId="{D3DFF36E-BAA0-4AF5-9791-56B1C8DF1146}" destId="{350E7931-3F92-4C3E-80F2-B01BFC1EEE88}" srcOrd="0" destOrd="0" presId="urn:microsoft.com/office/officeart/2005/8/layout/process4"/>
    <dgm:cxn modelId="{8B4FEE3E-9851-47A1-AABB-38C6177CE02E}" srcId="{6B686C58-4EAB-4A26-942E-AD19851AE022}" destId="{E93CB16A-9DE4-4378-8D31-2488B8FF8E02}" srcOrd="1" destOrd="0" parTransId="{47885BE9-B810-4B11-93C7-185AF7CF398A}" sibTransId="{68ED4484-C5A6-42C6-8C85-162389F042AA}"/>
    <dgm:cxn modelId="{046A4E59-848B-4A3D-B59A-6A2C49C3F0A3}" type="presOf" srcId="{6B686C58-4EAB-4A26-942E-AD19851AE022}" destId="{C403F4CE-FBF3-4B68-9E57-F4D34F253A02}" srcOrd="1" destOrd="0" presId="urn:microsoft.com/office/officeart/2005/8/layout/process4"/>
    <dgm:cxn modelId="{7DB2807B-8856-487C-9808-4E9D855800F8}" type="presOf" srcId="{E93CB16A-9DE4-4378-8D31-2488B8FF8E02}" destId="{A1042C4D-B506-4FA3-8FBF-400310A9DF5F}" srcOrd="0" destOrd="0" presId="urn:microsoft.com/office/officeart/2005/8/layout/process4"/>
    <dgm:cxn modelId="{43329D7E-FD5C-44B3-A26A-A977651CD680}" srcId="{6B686C58-4EAB-4A26-942E-AD19851AE022}" destId="{51CB503D-1D99-42F6-8A33-716B25555569}" srcOrd="0" destOrd="0" parTransId="{13D84905-8AD8-45E5-9442-FB66BBF04558}" sibTransId="{DF4C21C0-A225-4737-B23B-244D932117F1}"/>
    <dgm:cxn modelId="{2861F186-CF43-40B2-B3A0-4171EFC42390}" srcId="{D3DFF36E-BAA0-4AF5-9791-56B1C8DF1146}" destId="{6B686C58-4EAB-4A26-942E-AD19851AE022}" srcOrd="1" destOrd="0" parTransId="{8806A82B-8A24-4794-B9E3-8AB04DF6FEA2}" sibTransId="{CE00AB4C-F244-4CA7-A98B-35047250D0F7}"/>
    <dgm:cxn modelId="{4319EB8F-A748-433E-9CBE-E906D1708D72}" type="presOf" srcId="{51CB503D-1D99-42F6-8A33-716B25555569}" destId="{4BBC6A80-A624-4A31-913E-8C57FE4594F7}" srcOrd="0" destOrd="0" presId="urn:microsoft.com/office/officeart/2005/8/layout/process4"/>
    <dgm:cxn modelId="{7FC15FB0-39E9-44BD-9C95-27EDB2341924}" type="presOf" srcId="{A7AC516F-9E51-48DA-9C4C-D1BC6907AF51}" destId="{049A46A0-A4CB-4F22-B6EA-30E01B7598F8}" srcOrd="0" destOrd="0" presId="urn:microsoft.com/office/officeart/2005/8/layout/process4"/>
    <dgm:cxn modelId="{32DC2952-CC52-4447-91E8-A0DB2EB71CA4}" type="presParOf" srcId="{350E7931-3F92-4C3E-80F2-B01BFC1EEE88}" destId="{7E6DCCF3-1B71-4701-842B-149BBCA50764}" srcOrd="0" destOrd="0" presId="urn:microsoft.com/office/officeart/2005/8/layout/process4"/>
    <dgm:cxn modelId="{8D470E42-67CC-4F4A-B549-2BFABBDB9150}" type="presParOf" srcId="{7E6DCCF3-1B71-4701-842B-149BBCA50764}" destId="{C33375D4-25D5-47C0-A2E5-4451080D5171}" srcOrd="0" destOrd="0" presId="urn:microsoft.com/office/officeart/2005/8/layout/process4"/>
    <dgm:cxn modelId="{1B9F2ABD-3A76-4707-BB5F-38C96C6CB302}" type="presParOf" srcId="{7E6DCCF3-1B71-4701-842B-149BBCA50764}" destId="{C403F4CE-FBF3-4B68-9E57-F4D34F253A02}" srcOrd="1" destOrd="0" presId="urn:microsoft.com/office/officeart/2005/8/layout/process4"/>
    <dgm:cxn modelId="{3A67690B-B661-4A45-8181-861BEADADBB8}" type="presParOf" srcId="{7E6DCCF3-1B71-4701-842B-149BBCA50764}" destId="{A0C0E421-E7F9-4494-8940-3A689D591DAF}" srcOrd="2" destOrd="0" presId="urn:microsoft.com/office/officeart/2005/8/layout/process4"/>
    <dgm:cxn modelId="{C2CAEADA-2B3D-43A1-9889-CC0F945D05A1}" type="presParOf" srcId="{A0C0E421-E7F9-4494-8940-3A689D591DAF}" destId="{4BBC6A80-A624-4A31-913E-8C57FE4594F7}" srcOrd="0" destOrd="0" presId="urn:microsoft.com/office/officeart/2005/8/layout/process4"/>
    <dgm:cxn modelId="{922A5D62-50E9-4D97-B2FC-390A640C5832}" type="presParOf" srcId="{A0C0E421-E7F9-4494-8940-3A689D591DAF}" destId="{A1042C4D-B506-4FA3-8FBF-400310A9DF5F}" srcOrd="1" destOrd="0" presId="urn:microsoft.com/office/officeart/2005/8/layout/process4"/>
    <dgm:cxn modelId="{433AAB54-2138-4BF1-ABDC-03A010E99F97}" type="presParOf" srcId="{350E7931-3F92-4C3E-80F2-B01BFC1EEE88}" destId="{D0B4ECC7-B92B-47FD-B91F-3194DDA37F5C}" srcOrd="1" destOrd="0" presId="urn:microsoft.com/office/officeart/2005/8/layout/process4"/>
    <dgm:cxn modelId="{C23AD5BC-20C9-4738-94C3-D4B908E33D42}" type="presParOf" srcId="{350E7931-3F92-4C3E-80F2-B01BFC1EEE88}" destId="{26759916-FF57-47DE-8CD8-4A691D6E908A}" srcOrd="2" destOrd="0" presId="urn:microsoft.com/office/officeart/2005/8/layout/process4"/>
    <dgm:cxn modelId="{07593F13-686D-4420-82C2-100367084FE3}" type="presParOf" srcId="{26759916-FF57-47DE-8CD8-4A691D6E908A}" destId="{049A46A0-A4CB-4F22-B6EA-30E01B7598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C652-E7E4-4477-9E23-827DE86E5506}">
      <dsp:nvSpPr>
        <dsp:cNvPr id="0" name=""/>
        <dsp:cNvSpPr/>
      </dsp:nvSpPr>
      <dsp:spPr>
        <a:xfrm>
          <a:off x="0" y="139318"/>
          <a:ext cx="6513603" cy="15515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命名空间是类型的域，类型通常被组织到层次化的命名空间中，使它们更容易查找且避免了冲突</a:t>
          </a:r>
          <a:endParaRPr lang="en-US" sz="2300" kern="1200"/>
        </a:p>
      </dsp:txBody>
      <dsp:txXfrm>
        <a:off x="75739" y="215057"/>
        <a:ext cx="6362125" cy="1400051"/>
      </dsp:txXfrm>
    </dsp:sp>
    <dsp:sp modelId="{8B9EF984-EF2A-49F2-B48B-1B2CF7E300BC}">
      <dsp:nvSpPr>
        <dsp:cNvPr id="0" name=""/>
        <dsp:cNvSpPr/>
      </dsp:nvSpPr>
      <dsp:spPr>
        <a:xfrm>
          <a:off x="0" y="1690848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System.Security.Cryptography </a:t>
          </a:r>
        </a:p>
      </dsp:txBody>
      <dsp:txXfrm>
        <a:off x="0" y="1690848"/>
        <a:ext cx="6513603" cy="380880"/>
      </dsp:txXfrm>
    </dsp:sp>
    <dsp:sp modelId="{7F3B75D9-58E5-4116-B565-B396B315A71D}">
      <dsp:nvSpPr>
        <dsp:cNvPr id="0" name=""/>
        <dsp:cNvSpPr/>
      </dsp:nvSpPr>
      <dsp:spPr>
        <a:xfrm>
          <a:off x="0" y="2071728"/>
          <a:ext cx="6513603" cy="15515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命名空间是类型名称的组成部分</a:t>
          </a:r>
          <a:endParaRPr lang="en-US" sz="2300" kern="1200"/>
        </a:p>
      </dsp:txBody>
      <dsp:txXfrm>
        <a:off x="75739" y="2147467"/>
        <a:ext cx="6362125" cy="1400051"/>
      </dsp:txXfrm>
    </dsp:sp>
    <dsp:sp modelId="{E39ECBCA-0FE6-4E8F-8AE6-D6894C97EE4E}">
      <dsp:nvSpPr>
        <dsp:cNvPr id="0" name=""/>
        <dsp:cNvSpPr/>
      </dsp:nvSpPr>
      <dsp:spPr>
        <a:xfrm>
          <a:off x="0" y="3623257"/>
          <a:ext cx="6513603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System.Security.Cryptography.RSA rsa = System.Security.Cryptography.RSA.Create(); </a:t>
          </a:r>
        </a:p>
      </dsp:txBody>
      <dsp:txXfrm>
        <a:off x="0" y="3623257"/>
        <a:ext cx="6513603" cy="571320"/>
      </dsp:txXfrm>
    </dsp:sp>
    <dsp:sp modelId="{DC2E09EF-F438-4912-B591-DA66C93F29E5}">
      <dsp:nvSpPr>
        <dsp:cNvPr id="0" name=""/>
        <dsp:cNvSpPr/>
      </dsp:nvSpPr>
      <dsp:spPr>
        <a:xfrm>
          <a:off x="0" y="4194577"/>
          <a:ext cx="6513603" cy="15515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命名空间独立于</a:t>
          </a:r>
          <a:r>
            <a:rPr lang="en-US" sz="2300" kern="1200"/>
            <a:t>Assembly</a:t>
          </a:r>
          <a:r>
            <a:rPr lang="zh-CN" sz="2300" kern="1200"/>
            <a:t>，对成员的可见性也没有影响</a:t>
          </a:r>
          <a:br>
            <a:rPr lang="en-US" sz="2300" kern="1200"/>
          </a:br>
          <a:endParaRPr lang="en-US" sz="2300" kern="1200"/>
        </a:p>
      </dsp:txBody>
      <dsp:txXfrm>
        <a:off x="75739" y="4270316"/>
        <a:ext cx="6362125" cy="1400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1AA40-1C89-4355-8E20-CEF77AF46CDC}">
      <dsp:nvSpPr>
        <dsp:cNvPr id="0" name=""/>
        <dsp:cNvSpPr/>
      </dsp:nvSpPr>
      <dsp:spPr>
        <a:xfrm>
          <a:off x="0" y="28844"/>
          <a:ext cx="6513603" cy="18888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namespace </a:t>
          </a:r>
          <a:r>
            <a:rPr lang="zh-CN" sz="2800" kern="1200"/>
            <a:t>关键字定义了块 </a:t>
          </a:r>
          <a:r>
            <a:rPr lang="en-US" sz="2800" kern="1200"/>
            <a:t>{ } </a:t>
          </a:r>
          <a:r>
            <a:rPr lang="zh-CN" sz="2800" kern="1200"/>
            <a:t>里面类型的命名空间</a:t>
          </a:r>
          <a:endParaRPr lang="en-US" sz="2800" kern="1200"/>
        </a:p>
      </dsp:txBody>
      <dsp:txXfrm>
        <a:off x="92204" y="121048"/>
        <a:ext cx="6329195" cy="1704410"/>
      </dsp:txXfrm>
    </dsp:sp>
    <dsp:sp modelId="{ACFAD0E8-C3D3-45DC-ABE8-CB15E32CBF5D}">
      <dsp:nvSpPr>
        <dsp:cNvPr id="0" name=""/>
        <dsp:cNvSpPr/>
      </dsp:nvSpPr>
      <dsp:spPr>
        <a:xfrm>
          <a:off x="0" y="1998303"/>
          <a:ext cx="6513603" cy="18888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命名空间中的点表示嵌套命名空间的层次结构</a:t>
          </a:r>
          <a:endParaRPr lang="en-US" sz="2800" kern="1200"/>
        </a:p>
      </dsp:txBody>
      <dsp:txXfrm>
        <a:off x="92204" y="2090507"/>
        <a:ext cx="6329195" cy="1704410"/>
      </dsp:txXfrm>
    </dsp:sp>
    <dsp:sp modelId="{0B7768AF-75E0-495F-95BE-3C1BB285736E}">
      <dsp:nvSpPr>
        <dsp:cNvPr id="0" name=""/>
        <dsp:cNvSpPr/>
      </dsp:nvSpPr>
      <dsp:spPr>
        <a:xfrm>
          <a:off x="0" y="3967762"/>
          <a:ext cx="6513603" cy="18888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未在任何命名空间里定义的类型被称为驻留在全局名称空间中</a:t>
          </a:r>
          <a:br>
            <a:rPr lang="en-US" sz="2800" kern="1200"/>
          </a:br>
          <a:endParaRPr lang="en-US" sz="2800" kern="1200"/>
        </a:p>
      </dsp:txBody>
      <dsp:txXfrm>
        <a:off x="92204" y="4059966"/>
        <a:ext cx="6329195" cy="1704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BACD5-AF4D-4C06-B4B8-A5D1A734DF4B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using</a:t>
          </a:r>
          <a:r>
            <a:rPr lang="zh-CN" sz="3800" kern="1200"/>
            <a:t>指令可导入一个命名空间，允许你不需要类型的全名就可以使用该类型</a:t>
          </a:r>
          <a:endParaRPr lang="en-US" sz="3800" kern="1200"/>
        </a:p>
      </dsp:txBody>
      <dsp:txXfrm>
        <a:off x="138903" y="181455"/>
        <a:ext cx="6235797" cy="2567634"/>
      </dsp:txXfrm>
    </dsp:sp>
    <dsp:sp modelId="{A6BEEE10-4944-4084-A484-200D24081F39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可以在不同的命名空间中定义相同名称的类型</a:t>
          </a:r>
          <a:endParaRPr lang="en-US" sz="3800" kern="1200"/>
        </a:p>
      </dsp:txBody>
      <dsp:txXfrm>
        <a:off x="138903" y="3136336"/>
        <a:ext cx="6235797" cy="2567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870A5-F37C-44D3-B351-914E016879E6}">
      <dsp:nvSpPr>
        <dsp:cNvPr id="0" name=""/>
        <dsp:cNvSpPr/>
      </dsp:nvSpPr>
      <dsp:spPr>
        <a:xfrm>
          <a:off x="0" y="57628"/>
          <a:ext cx="6513603" cy="11056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从</a:t>
          </a:r>
          <a:r>
            <a:rPr lang="en-US" sz="2100" kern="1200"/>
            <a:t>C# 6</a:t>
          </a:r>
          <a:r>
            <a:rPr lang="zh-CN" sz="2100" kern="1200"/>
            <a:t>开始，你不仅仅可以引入命名空间，还可以引入具体的类型，这就需要使用</a:t>
          </a:r>
          <a:r>
            <a:rPr lang="en-US" sz="2100" kern="1200"/>
            <a:t>using static</a:t>
          </a:r>
        </a:p>
      </dsp:txBody>
      <dsp:txXfrm>
        <a:off x="53973" y="111601"/>
        <a:ext cx="6405657" cy="997703"/>
      </dsp:txXfrm>
    </dsp:sp>
    <dsp:sp modelId="{2C51AEFA-5668-4B97-A2CA-125B01821469}">
      <dsp:nvSpPr>
        <dsp:cNvPr id="0" name=""/>
        <dsp:cNvSpPr/>
      </dsp:nvSpPr>
      <dsp:spPr>
        <a:xfrm>
          <a:off x="0" y="1223758"/>
          <a:ext cx="6513603" cy="1105649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被引入类型的所有静态成员可被直接使用，无需使用类名</a:t>
          </a:r>
          <a:endParaRPr lang="en-US" sz="2100" kern="1200"/>
        </a:p>
      </dsp:txBody>
      <dsp:txXfrm>
        <a:off x="53973" y="1277731"/>
        <a:ext cx="6405657" cy="997703"/>
      </dsp:txXfrm>
    </dsp:sp>
    <dsp:sp modelId="{E6AF909B-EC97-4B72-80C7-7B87D76554B1}">
      <dsp:nvSpPr>
        <dsp:cNvPr id="0" name=""/>
        <dsp:cNvSpPr/>
      </dsp:nvSpPr>
      <dsp:spPr>
        <a:xfrm>
          <a:off x="0" y="2389888"/>
          <a:ext cx="6513603" cy="110564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所有可访问的静态成员都会被引入，字段、属性、嵌套类型</a:t>
          </a:r>
          <a:endParaRPr lang="en-US" sz="2100" kern="1200"/>
        </a:p>
      </dsp:txBody>
      <dsp:txXfrm>
        <a:off x="53973" y="2443861"/>
        <a:ext cx="6405657" cy="997703"/>
      </dsp:txXfrm>
    </dsp:sp>
    <dsp:sp modelId="{8F278E5F-0FC6-4C70-BA39-B48780796A82}">
      <dsp:nvSpPr>
        <dsp:cNvPr id="0" name=""/>
        <dsp:cNvSpPr/>
      </dsp:nvSpPr>
      <dsp:spPr>
        <a:xfrm>
          <a:off x="0" y="3556018"/>
          <a:ext cx="6513603" cy="1105649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也可用于</a:t>
          </a:r>
          <a:r>
            <a:rPr lang="en-US" sz="2100" kern="1200"/>
            <a:t>enum</a:t>
          </a:r>
          <a:r>
            <a:rPr lang="zh-CN" sz="2100" kern="1200"/>
            <a:t>，这样的话它的成员就被引入了</a:t>
          </a:r>
          <a:endParaRPr lang="en-US" sz="2100" kern="1200"/>
        </a:p>
      </dsp:txBody>
      <dsp:txXfrm>
        <a:off x="53973" y="3609991"/>
        <a:ext cx="6405657" cy="997703"/>
      </dsp:txXfrm>
    </dsp:sp>
    <dsp:sp modelId="{08525BAC-C644-4B6E-805B-9F325F5502BE}">
      <dsp:nvSpPr>
        <dsp:cNvPr id="0" name=""/>
        <dsp:cNvSpPr/>
      </dsp:nvSpPr>
      <dsp:spPr>
        <a:xfrm>
          <a:off x="0" y="4722148"/>
          <a:ext cx="6513603" cy="110564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如果多个</a:t>
          </a:r>
          <a:r>
            <a:rPr lang="en-US" sz="2100" kern="1200"/>
            <a:t>static</a:t>
          </a:r>
          <a:r>
            <a:rPr lang="zh-CN" sz="2100" kern="1200"/>
            <a:t>引入存在歧义的话，将会发生错误</a:t>
          </a:r>
          <a:endParaRPr lang="en-US" sz="2100" kern="1200"/>
        </a:p>
      </dsp:txBody>
      <dsp:txXfrm>
        <a:off x="53973" y="4776121"/>
        <a:ext cx="6405657" cy="9977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D8C4E-C28B-4E00-A09C-C7D0B9ECD083}">
      <dsp:nvSpPr>
        <dsp:cNvPr id="0" name=""/>
        <dsp:cNvSpPr/>
      </dsp:nvSpPr>
      <dsp:spPr>
        <a:xfrm>
          <a:off x="0" y="42552"/>
          <a:ext cx="6513603" cy="284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在外层命名空间声明的名称可以在内部的命名空间里直接使用，无需全名</a:t>
          </a:r>
          <a:endParaRPr lang="en-US" sz="3800" kern="1200"/>
        </a:p>
      </dsp:txBody>
      <dsp:txXfrm>
        <a:off x="138903" y="181455"/>
        <a:ext cx="6235797" cy="2567634"/>
      </dsp:txXfrm>
    </dsp:sp>
    <dsp:sp modelId="{23A0A43A-6A30-44C0-889D-CE035089DBD3}">
      <dsp:nvSpPr>
        <dsp:cNvPr id="0" name=""/>
        <dsp:cNvSpPr/>
      </dsp:nvSpPr>
      <dsp:spPr>
        <a:xfrm>
          <a:off x="0" y="2997433"/>
          <a:ext cx="6513603" cy="284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 dirty="0"/>
            <a:t>如果想要引用命名空间层次结构下不同分支的类型，可以使用部分名称</a:t>
          </a:r>
          <a:endParaRPr lang="en-US" sz="3800" kern="1200" dirty="0"/>
        </a:p>
      </dsp:txBody>
      <dsp:txXfrm>
        <a:off x="138903" y="3136336"/>
        <a:ext cx="6235797" cy="2567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E747B-6416-4F5C-8C0F-A05DA7350D03}">
      <dsp:nvSpPr>
        <dsp:cNvPr id="0" name=""/>
        <dsp:cNvSpPr/>
      </dsp:nvSpPr>
      <dsp:spPr>
        <a:xfrm>
          <a:off x="0" y="833202"/>
          <a:ext cx="6513603" cy="2053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可在一个命名空间内嵌套</a:t>
          </a:r>
          <a:r>
            <a:rPr lang="en-US" sz="3900" kern="1200"/>
            <a:t>using</a:t>
          </a:r>
          <a:r>
            <a:rPr lang="zh-CN" sz="3900" kern="1200"/>
            <a:t>指令</a:t>
          </a:r>
          <a:endParaRPr lang="en-US" sz="3900" kern="1200"/>
        </a:p>
      </dsp:txBody>
      <dsp:txXfrm>
        <a:off x="100236" y="933438"/>
        <a:ext cx="6313131" cy="1852878"/>
      </dsp:txXfrm>
    </dsp:sp>
    <dsp:sp modelId="{C0009FD1-0107-4711-BACE-AEF9BCA76274}">
      <dsp:nvSpPr>
        <dsp:cNvPr id="0" name=""/>
        <dsp:cNvSpPr/>
      </dsp:nvSpPr>
      <dsp:spPr>
        <a:xfrm>
          <a:off x="0" y="2998872"/>
          <a:ext cx="6513603" cy="20533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可以让</a:t>
          </a:r>
          <a:r>
            <a:rPr lang="en-US" sz="3900" kern="1200"/>
            <a:t>using</a:t>
          </a:r>
          <a:r>
            <a:rPr lang="zh-CN" sz="3900" kern="1200"/>
            <a:t>的东西的作用范围限制在这个命名空间内</a:t>
          </a:r>
          <a:endParaRPr lang="en-US" sz="3900" kern="1200"/>
        </a:p>
      </dsp:txBody>
      <dsp:txXfrm>
        <a:off x="100236" y="3099108"/>
        <a:ext cx="6313131" cy="18528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B45ED-58FC-44F7-8F54-82A7DEB70422}">
      <dsp:nvSpPr>
        <dsp:cNvPr id="0" name=""/>
        <dsp:cNvSpPr/>
      </dsp:nvSpPr>
      <dsp:spPr>
        <a:xfrm>
          <a:off x="0" y="11986"/>
          <a:ext cx="6513603" cy="2876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引入命名空间之后，可能会导致类型名冲突</a:t>
          </a:r>
          <a:endParaRPr lang="en-US" sz="3800" kern="1200"/>
        </a:p>
      </dsp:txBody>
      <dsp:txXfrm>
        <a:off x="140395" y="152381"/>
        <a:ext cx="6232813" cy="2595216"/>
      </dsp:txXfrm>
    </dsp:sp>
    <dsp:sp modelId="{F198AFB6-C8FE-4946-A43A-F3357FFB986D}">
      <dsp:nvSpPr>
        <dsp:cNvPr id="0" name=""/>
        <dsp:cNvSpPr/>
      </dsp:nvSpPr>
      <dsp:spPr>
        <a:xfrm>
          <a:off x="0" y="2997433"/>
          <a:ext cx="6513603" cy="28760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可以不引入完整的命名空间，只引入你需要的那个类型，然后给这个类型起一个别名</a:t>
          </a:r>
          <a:endParaRPr lang="en-US" sz="3800" kern="1200"/>
        </a:p>
      </dsp:txBody>
      <dsp:txXfrm>
        <a:off x="140395" y="3137828"/>
        <a:ext cx="6232813" cy="25952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3F4CE-FBF3-4B68-9E57-F4D34F253A02}">
      <dsp:nvSpPr>
        <dsp:cNvPr id="0" name=""/>
        <dsp:cNvSpPr/>
      </dsp:nvSpPr>
      <dsp:spPr>
        <a:xfrm>
          <a:off x="0" y="3363072"/>
          <a:ext cx="6269038" cy="22065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解决办法：</a:t>
          </a:r>
          <a:endParaRPr lang="en-US" sz="2900" kern="1200"/>
        </a:p>
      </dsp:txBody>
      <dsp:txXfrm>
        <a:off x="0" y="3363072"/>
        <a:ext cx="6269038" cy="1191531"/>
      </dsp:txXfrm>
    </dsp:sp>
    <dsp:sp modelId="{4BBC6A80-A624-4A31-913E-8C57FE4594F7}">
      <dsp:nvSpPr>
        <dsp:cNvPr id="0" name=""/>
        <dsp:cNvSpPr/>
      </dsp:nvSpPr>
      <dsp:spPr>
        <a:xfrm>
          <a:off x="0" y="4510473"/>
          <a:ext cx="3134518" cy="10150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使用</a:t>
          </a:r>
          <a:r>
            <a:rPr lang="en-US" sz="2500" kern="1200" dirty="0"/>
            <a:t>global</a:t>
          </a:r>
          <a:r>
            <a:rPr lang="zh-CN" sz="2500" kern="1200" dirty="0"/>
            <a:t>命名空间，</a:t>
          </a:r>
          <a:r>
            <a:rPr lang="en-US" sz="2500" b="1" kern="1200" dirty="0"/>
            <a:t>:: </a:t>
          </a:r>
        </a:p>
      </dsp:txBody>
      <dsp:txXfrm>
        <a:off x="0" y="4510473"/>
        <a:ext cx="3134518" cy="1015008"/>
      </dsp:txXfrm>
    </dsp:sp>
    <dsp:sp modelId="{A1042C4D-B506-4FA3-8FBF-400310A9DF5F}">
      <dsp:nvSpPr>
        <dsp:cNvPr id="0" name=""/>
        <dsp:cNvSpPr/>
      </dsp:nvSpPr>
      <dsp:spPr>
        <a:xfrm>
          <a:off x="3134519" y="4510473"/>
          <a:ext cx="3134518" cy="1015008"/>
        </a:xfrm>
        <a:prstGeom prst="rect">
          <a:avLst/>
        </a:prstGeom>
        <a:solidFill>
          <a:schemeClr val="accent2">
            <a:tint val="40000"/>
            <a:alpha val="90000"/>
            <a:hueOff val="3428790"/>
            <a:satOff val="-58643"/>
            <a:lumOff val="-1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428790"/>
              <a:satOff val="-58643"/>
              <a:lumOff val="-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extern alias</a:t>
          </a:r>
        </a:p>
      </dsp:txBody>
      <dsp:txXfrm>
        <a:off x="3134519" y="4510473"/>
        <a:ext cx="3134518" cy="1015008"/>
      </dsp:txXfrm>
    </dsp:sp>
    <dsp:sp modelId="{049A46A0-A4CB-4F22-B6EA-30E01B7598F8}">
      <dsp:nvSpPr>
        <dsp:cNvPr id="0" name=""/>
        <dsp:cNvSpPr/>
      </dsp:nvSpPr>
      <dsp:spPr>
        <a:xfrm rot="10800000">
          <a:off x="0" y="2512"/>
          <a:ext cx="6269038" cy="3393658"/>
        </a:xfrm>
        <a:prstGeom prst="upArrowCallou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内层命名空间的类型名会把外层命名空间下的类型名隐藏，有时即使使用全名也无法解决冲突</a:t>
          </a:r>
          <a:endParaRPr lang="en-US" sz="2900" kern="1200"/>
        </a:p>
      </dsp:txBody>
      <dsp:txXfrm rot="10800000">
        <a:off x="0" y="2512"/>
        <a:ext cx="6269038" cy="220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47876-10F2-4EAA-BBF3-893926EA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using static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240052-471B-4CE4-9910-D856421E1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865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92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E3D14A8-AC63-44CA-AF1F-5CA758A37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4A9AD-8DC9-48EA-BC03-2805ADE4F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>
                <a:solidFill>
                  <a:schemeClr val="bg2"/>
                </a:solidFill>
              </a:rPr>
              <a:t>命名空间里的规则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4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596C6-6DDB-466B-881E-3958EC18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命名的范围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4ABCF6-A746-42C3-99E4-79270130E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7195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56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C6AFE-B178-4BF1-A4D9-D488E2FE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</a:rPr>
              <a:t>名称隐藏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43C4-87DD-44F1-8969-180B7926F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如果同一个类型名同时出现在外层和内层的命名空间里，那么，直接使用类型名的时候，使用的是内层的。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532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6223F-B7B0-47A2-9988-E30232F4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重复的命名空间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B100F-85B6-4078-B774-88D16CE1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可以重复声明命名空间，只要它们下面没有冲突的类型名就可以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84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D9B09-FAFF-4BAE-98F6-250993DA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嵌套</a:t>
            </a:r>
            <a:r>
              <a:rPr lang="en-US" altLang="zh-CN" dirty="0">
                <a:solidFill>
                  <a:srgbClr val="FFFFFF"/>
                </a:solidFill>
              </a:rPr>
              <a:t>using</a:t>
            </a:r>
            <a:r>
              <a:rPr lang="zh-CN" altLang="en-US" dirty="0">
                <a:solidFill>
                  <a:srgbClr val="FFFFFF"/>
                </a:solidFill>
              </a:rPr>
              <a:t>指令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67AFAA-9FE5-4375-8242-27795A769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1124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1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3699EDD-791F-42E8-8B2D-67B7EB715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FE447-FF8A-4D12-B4D5-FB93800D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为命名空间</a:t>
            </a:r>
            <a:r>
              <a:rPr lang="en-US" altLang="zh-CN" sz="4000" dirty="0">
                <a:solidFill>
                  <a:schemeClr val="bg2"/>
                </a:solidFill>
              </a:rPr>
              <a:t>/</a:t>
            </a:r>
            <a:r>
              <a:rPr lang="zh-CN" altLang="en-US" sz="4000" dirty="0">
                <a:solidFill>
                  <a:schemeClr val="bg2"/>
                </a:solidFill>
              </a:rPr>
              <a:t>类型起别名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9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700B2-36C6-48F0-8497-03EF0FF2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为命名空间</a:t>
            </a:r>
            <a:r>
              <a:rPr lang="en-US" altLang="zh-CN">
                <a:solidFill>
                  <a:srgbClr val="FFFFFF"/>
                </a:solidFill>
              </a:rPr>
              <a:t>/</a:t>
            </a:r>
            <a:r>
              <a:rPr lang="zh-CN" altLang="en-US">
                <a:solidFill>
                  <a:srgbClr val="FFFFFF"/>
                </a:solidFill>
              </a:rPr>
              <a:t>类型起别名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C91089-0467-4835-80F4-13C756069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8059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27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0DC1117-4279-474D-9869-A1178656B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625A7-D828-46A1-A7CD-40F7035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命名空间的高级特性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7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ACAD7-F3B8-4C68-8116-9AE5C8C6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Extern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24AC4-3076-4389-90C1-225128A3D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Extern</a:t>
            </a:r>
            <a:r>
              <a:rPr lang="zh-CN" altLang="en-US" sz="2400" dirty="0"/>
              <a:t>别名允许你的程序引用两个全名相同的类型名，通常这两个类型来自不同的</a:t>
            </a:r>
            <a:r>
              <a:rPr lang="en-US" altLang="zh-CN" sz="2400" dirty="0"/>
              <a:t>Assembly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87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EECF3-B3F6-430E-963A-91EADEBF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>
                <a:solidFill>
                  <a:srgbClr val="FFFFFF"/>
                </a:solidFill>
              </a:rPr>
              <a:t>Extern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85BC5-79A2-4FAA-91E8-59DFE25F9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577445"/>
            <a:ext cx="5455917" cy="36963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5D7B138-1959-47C9-89C0-ED92BF7E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57136"/>
            <a:ext cx="5455917" cy="25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E1794-5BA9-44E5-8696-A807680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Extern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0C658-CFE3-4B57-AE90-A1C2F1F78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3" y="1675227"/>
            <a:ext cx="93993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4F2D-DD13-4327-8177-07F772F8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Namespace alias qualifiers 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zh-CN" altLang="en-US" sz="4100">
                <a:solidFill>
                  <a:srgbClr val="FFFFFF"/>
                </a:solidFill>
              </a:rPr>
              <a:t>命名空间别名限定符</a:t>
            </a:r>
            <a:endParaRPr lang="en-US" sz="41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56ABFA-7A7C-4001-B45A-8BA2D2CF3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4465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350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19BB9-111F-416E-98B5-B30FC927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Extern Alias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2D6728-D5D1-48FD-9093-15ED55756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61" y="2509911"/>
            <a:ext cx="76509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14.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命名空间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1EA1B-4652-4855-8256-45FEED60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命名空间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E09472A-20F6-4E7B-82E7-D20AA7999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8474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93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7293-9D67-457F-979B-E5537615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sz="4100">
                <a:solidFill>
                  <a:srgbClr val="FFFFFF"/>
                </a:solidFill>
              </a:rPr>
              <a:t>namespace</a:t>
            </a:r>
            <a:endParaRPr lang="en-US" sz="41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F364FC-53DB-45F3-AC79-346474BC1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295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3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139A0CB-6DB9-4E92-95FA-5F34E9CE2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EA37B-A635-4364-A4DF-E347A8B8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altLang="zh-CN" sz="4000">
                <a:solidFill>
                  <a:schemeClr val="bg2"/>
                </a:solidFill>
              </a:rPr>
              <a:t>u</a:t>
            </a:r>
            <a:r>
              <a:rPr lang="en-US" sz="4000">
                <a:solidFill>
                  <a:schemeClr val="bg2"/>
                </a:solidFill>
              </a:rPr>
              <a:t>sing </a:t>
            </a:r>
            <a:r>
              <a:rPr lang="zh-CN" altLang="en-US" sz="4000">
                <a:solidFill>
                  <a:schemeClr val="bg2"/>
                </a:solidFill>
              </a:rPr>
              <a:t>指令</a:t>
            </a:r>
            <a:endParaRPr lang="en-US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9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1C745-8155-4749-BC08-F59802B3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using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1B3A65-F3DF-4764-B257-CCA27DD63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9916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68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2.10</vt:lpstr>
      <vt:lpstr>14. C#基础知识</vt:lpstr>
      <vt:lpstr>命名空间</vt:lpstr>
      <vt:lpstr>命名空间</vt:lpstr>
      <vt:lpstr>namespace</vt:lpstr>
      <vt:lpstr>using 指令</vt:lpstr>
      <vt:lpstr>using</vt:lpstr>
      <vt:lpstr>using static</vt:lpstr>
      <vt:lpstr>命名空间里的规则</vt:lpstr>
      <vt:lpstr>命名的范围</vt:lpstr>
      <vt:lpstr>名称隐藏</vt:lpstr>
      <vt:lpstr>重复的命名空间</vt:lpstr>
      <vt:lpstr>嵌套using指令</vt:lpstr>
      <vt:lpstr>为命名空间/类型起别名</vt:lpstr>
      <vt:lpstr>为命名空间/类型起别名</vt:lpstr>
      <vt:lpstr>命名空间的高级特性</vt:lpstr>
      <vt:lpstr>Extern </vt:lpstr>
      <vt:lpstr>Extern</vt:lpstr>
      <vt:lpstr>Extern</vt:lpstr>
      <vt:lpstr>Namespace alias qualifiers  命名空间别名限定符</vt:lpstr>
      <vt:lpstr>Extern Alias</vt:lpstr>
      <vt:lpstr>本节习题 2.10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2019-05-23T12:16:13Z</dcterms:created>
  <dcterms:modified xsi:type="dcterms:W3CDTF">2019-05-23T12:17:43Z</dcterms:modified>
</cp:coreProperties>
</file>